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7FFE5FF9_6218EA81.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716" r:id="rId5"/>
  </p:sldMasterIdLst>
  <p:notesMasterIdLst>
    <p:notesMasterId r:id="rId15"/>
  </p:notesMasterIdLst>
  <p:sldIdLst>
    <p:sldId id="2147377143" r:id="rId6"/>
    <p:sldId id="2147377062" r:id="rId7"/>
    <p:sldId id="2147377067" r:id="rId8"/>
    <p:sldId id="2147377040" r:id="rId9"/>
    <p:sldId id="2147377069" r:id="rId10"/>
    <p:sldId id="2147377130" r:id="rId11"/>
    <p:sldId id="2147377145" r:id="rId12"/>
    <p:sldId id="2147377144" r:id="rId13"/>
    <p:sldId id="214737714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38944B9A-D876-4132-BC52-973AD4687F2D}">
          <p14:sldIdLst>
            <p14:sldId id="2147377143"/>
            <p14:sldId id="2147377062"/>
          </p14:sldIdLst>
        </p14:section>
        <p14:section name="The Aesthetic Consumer" id="{F4DEC21A-24D1-4851-B722-5B67DE2D0D44}">
          <p14:sldIdLst>
            <p14:sldId id="2147377067"/>
          </p14:sldIdLst>
        </p14:section>
        <p14:section name="How to Talk About PRIVI" id="{32BF712C-3DA9-4CF9-8984-6320D1B318DD}">
          <p14:sldIdLst>
            <p14:sldId id="2147377040"/>
            <p14:sldId id="2147377069"/>
          </p14:sldIdLst>
        </p14:section>
        <p14:section name="When to Present PRIVI" id="{B8A4A939-CECE-4420-BF40-98832CCB0B4D}">
          <p14:sldIdLst>
            <p14:sldId id="2147377130"/>
          </p14:sldIdLst>
        </p14:section>
        <p14:section name="Marketing and Resources" id="{2A96664B-ED1B-4931-AC4A-0C925919AC41}">
          <p14:sldIdLst>
            <p14:sldId id="2147377145"/>
          </p14:sldIdLst>
        </p14:section>
        <p14:section name="Top 3 Tips to Promote PRIVI" id="{310620B1-C329-497F-BC8F-088025490B8D}">
          <p14:sldIdLst>
            <p14:sldId id="2147377144"/>
          </p14:sldIdLst>
        </p14:section>
        <p14:section name="Contact Us" id="{26E2E22C-9B56-4F74-883C-C6AA2F656F30}">
          <p14:sldIdLst>
            <p14:sldId id="214737714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F52489-AB4D-4504-B095-96B7EE67C8BF}" name="Chris Kenny" initials="CK" userId="S::chriskenny@thefuturesgroup.com::9b61adcd-2afd-4220-92d2-b8c3a7ee7423" providerId="AD"/>
  <p188:author id="{1070D396-9B69-B356-E113-6B6FE864D218}" name="Guest User" initials="GU" userId="S::urn:spo:anon#80c553516e882f3360524643b8b530b6ce56a07bce8a7c4ce710b554cc7909ae::" providerId="AD"/>
  <p188:author id="{007A9498-DB0E-20D1-447D-E1E97793017C}" name="Katie Hernandez" initials="KH" userId="S::katie@patientfi.onmicrosoft.com::c6637541-9a56-4e53-bba9-4c8f77eb5dfb" providerId="AD"/>
  <p188:author id="{0AED69B2-4C52-2DF7-0751-9FAF042D6175}" name="Erin Zeller" initials="EZ" userId="S::erinzeller@thefuturesgroup.com::445b36a9-7e56-44ee-ab11-400533161bf7" providerId="AD"/>
  <p188:author id="{5C567DBF-850B-7F2D-C1A2-F56075859DB6}" name="Kendall Dewey" initials="KD" userId="S::kendall@patientfi.com::1371daaa-ba82-4e9a-85bc-8466d38f6fed" providerId="AD"/>
  <p188:author id="{378BFDF1-C07D-38BF-4F72-CFFFFA7DC06E}" name="Guest User" initials="GU" userId="S::urn:spo:anon#5453c8bd8e0fc42f0fb13080102a9518ca655dad64b7400ff9d0203be6068e3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17E61"/>
    <a:srgbClr val="319C8A"/>
    <a:srgbClr val="16232E"/>
    <a:srgbClr val="A0D1CA"/>
    <a:srgbClr val="F2FFF5"/>
    <a:srgbClr val="1D2D3C"/>
    <a:srgbClr val="2BD7C0"/>
    <a:srgbClr val="DEEFE6"/>
    <a:srgbClr val="0190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5"/>
    <p:restoredTop sz="94684"/>
  </p:normalViewPr>
  <p:slideViewPr>
    <p:cSldViewPr snapToGrid="0">
      <p:cViewPr varScale="1">
        <p:scale>
          <a:sx n="106" d="100"/>
          <a:sy n="106" d="100"/>
        </p:scale>
        <p:origin x="2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omments/modernComment_7FFE5FF9_6218EA81.xml><?xml version="1.0" encoding="utf-8"?>
<p188:cmLst xmlns:a="http://schemas.openxmlformats.org/drawingml/2006/main" xmlns:r="http://schemas.openxmlformats.org/officeDocument/2006/relationships" xmlns:p188="http://schemas.microsoft.com/office/powerpoint/2018/8/main">
  <p188:cm id="{94A420D5-893D-914B-9611-8C580D323BC4}" authorId="{007A9498-DB0E-20D1-447D-E1E97793017C}" status="resolved" created="2023-06-02T19:04:11.131" complete="100000">
    <ac:deMkLst xmlns:ac="http://schemas.microsoft.com/office/drawing/2013/main/command">
      <pc:docMk xmlns:pc="http://schemas.microsoft.com/office/powerpoint/2013/main/command"/>
      <pc:sldMk xmlns:pc="http://schemas.microsoft.com/office/powerpoint/2013/main/command" cId="1645800065" sldId="2147377145"/>
      <ac:picMk id="8" creationId="{DC7E25C8-4AFE-B278-E8B0-E150B24645DD}"/>
    </ac:deMkLst>
    <p188:txBody>
      <a:bodyPr/>
      <a:lstStyle/>
      <a:p>
        <a:r>
          <a:rPr lang="en-US"/>
          <a:t>can we make the text in the box the same size and capitalization? then let’s add an arrow to the “scan”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FB2D6E-C59A-B14B-B172-C21071A9607A}" type="datetimeFigureOut">
              <a:rPr lang="en-US" smtClean="0"/>
              <a:t>3/8/24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7757E-5ABF-DA4E-89CE-3837F597FCB8}" type="slidenum">
              <a:rPr lang="en-US" smtClean="0"/>
              <a:t>‹#›</a:t>
            </a:fld>
            <a:endParaRPr lang="en-US"/>
          </a:p>
        </p:txBody>
      </p:sp>
    </p:spTree>
    <p:extLst>
      <p:ext uri="{BB962C8B-B14F-4D97-AF65-F5344CB8AC3E}">
        <p14:creationId xmlns:p14="http://schemas.microsoft.com/office/powerpoint/2010/main" val="2323792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F7757E-5ABF-DA4E-89CE-3837F597FCB8}" type="slidenum">
              <a:rPr lang="en-US" smtClean="0"/>
              <a:t>2</a:t>
            </a:fld>
            <a:endParaRPr lang="en-US"/>
          </a:p>
        </p:txBody>
      </p:sp>
    </p:spTree>
    <p:extLst>
      <p:ext uri="{BB962C8B-B14F-4D97-AF65-F5344CB8AC3E}">
        <p14:creationId xmlns:p14="http://schemas.microsoft.com/office/powerpoint/2010/main" val="1300025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endParaRPr lang="en-US">
              <a:cs typeface="Calibri"/>
            </a:endParaRPr>
          </a:p>
        </p:txBody>
      </p:sp>
      <p:sp>
        <p:nvSpPr>
          <p:cNvPr id="4" name="Slide Number Placeholder 3"/>
          <p:cNvSpPr>
            <a:spLocks noGrp="1"/>
          </p:cNvSpPr>
          <p:nvPr>
            <p:ph type="sldNum" sz="quarter" idx="5"/>
          </p:nvPr>
        </p:nvSpPr>
        <p:spPr/>
        <p:txBody>
          <a:bodyPr/>
          <a:lstStyle/>
          <a:p>
            <a:fld id="{3D7CE71F-45DA-4B76-B053-490DCF9EC199}" type="slidenum">
              <a:rPr lang="en-US" smtClean="0"/>
              <a:t>3</a:t>
            </a:fld>
            <a:endParaRPr lang="en-US"/>
          </a:p>
        </p:txBody>
      </p:sp>
    </p:spTree>
    <p:extLst>
      <p:ext uri="{BB962C8B-B14F-4D97-AF65-F5344CB8AC3E}">
        <p14:creationId xmlns:p14="http://schemas.microsoft.com/office/powerpoint/2010/main" val="2684192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F7757E-5ABF-DA4E-89CE-3837F597FCB8}" type="slidenum">
              <a:rPr lang="en-US" smtClean="0"/>
              <a:t>4</a:t>
            </a:fld>
            <a:endParaRPr lang="en-US"/>
          </a:p>
        </p:txBody>
      </p:sp>
    </p:spTree>
    <p:extLst>
      <p:ext uri="{BB962C8B-B14F-4D97-AF65-F5344CB8AC3E}">
        <p14:creationId xmlns:p14="http://schemas.microsoft.com/office/powerpoint/2010/main" val="3401029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F7757E-5ABF-DA4E-89CE-3837F597FCB8}" type="slidenum">
              <a:rPr lang="en-US" smtClean="0"/>
              <a:t>5</a:t>
            </a:fld>
            <a:endParaRPr lang="en-US"/>
          </a:p>
        </p:txBody>
      </p:sp>
    </p:spTree>
    <p:extLst>
      <p:ext uri="{BB962C8B-B14F-4D97-AF65-F5344CB8AC3E}">
        <p14:creationId xmlns:p14="http://schemas.microsoft.com/office/powerpoint/2010/main" val="3815756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F7757E-5ABF-DA4E-89CE-3837F597FCB8}" type="slidenum">
              <a:rPr lang="en-US" smtClean="0"/>
              <a:t>6</a:t>
            </a:fld>
            <a:endParaRPr lang="en-US"/>
          </a:p>
        </p:txBody>
      </p:sp>
    </p:spTree>
    <p:extLst>
      <p:ext uri="{BB962C8B-B14F-4D97-AF65-F5344CB8AC3E}">
        <p14:creationId xmlns:p14="http://schemas.microsoft.com/office/powerpoint/2010/main" val="1615656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F7757E-5ABF-DA4E-89CE-3837F597FCB8}" type="slidenum">
              <a:rPr lang="en-US" smtClean="0"/>
              <a:t>7</a:t>
            </a:fld>
            <a:endParaRPr lang="en-US"/>
          </a:p>
        </p:txBody>
      </p:sp>
    </p:spTree>
    <p:extLst>
      <p:ext uri="{BB962C8B-B14F-4D97-AF65-F5344CB8AC3E}">
        <p14:creationId xmlns:p14="http://schemas.microsoft.com/office/powerpoint/2010/main" val="3554058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F7757E-5ABF-DA4E-89CE-3837F597FCB8}" type="slidenum">
              <a:rPr lang="en-US" smtClean="0"/>
              <a:t>8</a:t>
            </a:fld>
            <a:endParaRPr lang="en-US"/>
          </a:p>
        </p:txBody>
      </p:sp>
    </p:spTree>
    <p:extLst>
      <p:ext uri="{BB962C8B-B14F-4D97-AF65-F5344CB8AC3E}">
        <p14:creationId xmlns:p14="http://schemas.microsoft.com/office/powerpoint/2010/main" val="2673808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F7757E-5ABF-DA4E-89CE-3837F597FCB8}" type="slidenum">
              <a:rPr lang="en-US" smtClean="0"/>
              <a:t>9</a:t>
            </a:fld>
            <a:endParaRPr lang="en-US"/>
          </a:p>
        </p:txBody>
      </p:sp>
    </p:spTree>
    <p:extLst>
      <p:ext uri="{BB962C8B-B14F-4D97-AF65-F5344CB8AC3E}">
        <p14:creationId xmlns:p14="http://schemas.microsoft.com/office/powerpoint/2010/main" val="1947131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A52473-94F8-3148-BFAA-CFF3AEC79CB7}" type="datetime1">
              <a:rPr lang="en-US" smtClean="0"/>
              <a:t>3/8/24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8EB026-56AC-DE4A-8871-C980CA59D387}" type="datetime1">
              <a:rPr lang="en-US" smtClean="0"/>
              <a:t>3/8/24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EAB46-01C2-5247-8A45-D5BD7EE5C2C4}" type="datetime1">
              <a:rPr lang="en-US" smtClean="0"/>
              <a:t>3/8/24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CCEF-2359-E745-8B5F-AE26A269C6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55951E-E4CC-D043-8902-EEDAC79DEC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F4BA89-A014-CD4D-BB45-5EE3A7F462D1}"/>
              </a:ext>
            </a:extLst>
          </p:cNvPr>
          <p:cNvSpPr>
            <a:spLocks noGrp="1"/>
          </p:cNvSpPr>
          <p:nvPr>
            <p:ph type="dt" sz="half" idx="10"/>
          </p:nvPr>
        </p:nvSpPr>
        <p:spPr/>
        <p:txBody>
          <a:bodyPr/>
          <a:lstStyle/>
          <a:p>
            <a:fld id="{4631C69C-6AD6-004F-88C4-655749670E46}" type="datetime1">
              <a:rPr lang="en-US" smtClean="0"/>
              <a:t>3/8/24</a:t>
            </a:fld>
            <a:endParaRPr lang="en-US"/>
          </a:p>
        </p:txBody>
      </p:sp>
      <p:sp>
        <p:nvSpPr>
          <p:cNvPr id="5" name="Footer Placeholder 4">
            <a:extLst>
              <a:ext uri="{FF2B5EF4-FFF2-40B4-BE49-F238E27FC236}">
                <a16:creationId xmlns:a16="http://schemas.microsoft.com/office/drawing/2014/main" id="{A4E3A096-F9BD-A44C-B727-B11F6151D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24999-FEF2-114D-90E4-70B979A36A93}"/>
              </a:ext>
            </a:extLst>
          </p:cNvPr>
          <p:cNvSpPr>
            <a:spLocks noGrp="1"/>
          </p:cNvSpPr>
          <p:nvPr>
            <p:ph type="sldNum" sz="quarter" idx="12"/>
          </p:nvPr>
        </p:nvSpPr>
        <p:spPr/>
        <p:txBody>
          <a:bodyPr/>
          <a:lstStyle/>
          <a:p>
            <a:fld id="{9C60C41B-9B46-E447-8E7D-3336D1F1C971}" type="slidenum">
              <a:rPr lang="en-US" smtClean="0"/>
              <a:t>‹#›</a:t>
            </a:fld>
            <a:endParaRPr lang="en-US"/>
          </a:p>
        </p:txBody>
      </p:sp>
    </p:spTree>
    <p:extLst>
      <p:ext uri="{BB962C8B-B14F-4D97-AF65-F5344CB8AC3E}">
        <p14:creationId xmlns:p14="http://schemas.microsoft.com/office/powerpoint/2010/main" val="4193324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37E1F-CF4E-7A41-997F-A6EE5AADF8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F0E612-15D1-CD4F-A314-6A9F024699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B9C98A-6892-9F43-860D-BC2A91B65653}"/>
              </a:ext>
            </a:extLst>
          </p:cNvPr>
          <p:cNvSpPr>
            <a:spLocks noGrp="1"/>
          </p:cNvSpPr>
          <p:nvPr>
            <p:ph type="dt" sz="half" idx="10"/>
          </p:nvPr>
        </p:nvSpPr>
        <p:spPr/>
        <p:txBody>
          <a:bodyPr/>
          <a:lstStyle/>
          <a:p>
            <a:fld id="{A2255873-8041-2C48-8540-9CD46C7EE51E}" type="datetime1">
              <a:rPr lang="en-US" smtClean="0"/>
              <a:t>3/8/24</a:t>
            </a:fld>
            <a:endParaRPr lang="en-US"/>
          </a:p>
        </p:txBody>
      </p:sp>
      <p:sp>
        <p:nvSpPr>
          <p:cNvPr id="5" name="Footer Placeholder 4">
            <a:extLst>
              <a:ext uri="{FF2B5EF4-FFF2-40B4-BE49-F238E27FC236}">
                <a16:creationId xmlns:a16="http://schemas.microsoft.com/office/drawing/2014/main" id="{66E1C975-A6E0-6548-B2CF-FFF97ADE82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FC8603-54B2-EE46-A6A2-305D03A7C6E3}"/>
              </a:ext>
            </a:extLst>
          </p:cNvPr>
          <p:cNvSpPr>
            <a:spLocks noGrp="1"/>
          </p:cNvSpPr>
          <p:nvPr>
            <p:ph type="sldNum" sz="quarter" idx="12"/>
          </p:nvPr>
        </p:nvSpPr>
        <p:spPr/>
        <p:txBody>
          <a:bodyPr/>
          <a:lstStyle/>
          <a:p>
            <a:fld id="{9C60C41B-9B46-E447-8E7D-3336D1F1C971}" type="slidenum">
              <a:rPr lang="en-US" smtClean="0"/>
              <a:t>‹#›</a:t>
            </a:fld>
            <a:endParaRPr lang="en-US"/>
          </a:p>
        </p:txBody>
      </p:sp>
    </p:spTree>
    <p:extLst>
      <p:ext uri="{BB962C8B-B14F-4D97-AF65-F5344CB8AC3E}">
        <p14:creationId xmlns:p14="http://schemas.microsoft.com/office/powerpoint/2010/main" val="3300047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F5547-7F54-EE41-A29F-A8EE8B625B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972DCE-7CD7-8843-9588-A6422C5C22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955FDE-E7DB-DA4B-B05B-091D21796175}"/>
              </a:ext>
            </a:extLst>
          </p:cNvPr>
          <p:cNvSpPr>
            <a:spLocks noGrp="1"/>
          </p:cNvSpPr>
          <p:nvPr>
            <p:ph type="dt" sz="half" idx="10"/>
          </p:nvPr>
        </p:nvSpPr>
        <p:spPr/>
        <p:txBody>
          <a:bodyPr/>
          <a:lstStyle/>
          <a:p>
            <a:fld id="{DF16373B-27CE-A446-B40B-AB6B304FBB1C}" type="datetime1">
              <a:rPr lang="en-US" smtClean="0"/>
              <a:t>3/8/24</a:t>
            </a:fld>
            <a:endParaRPr lang="en-US"/>
          </a:p>
        </p:txBody>
      </p:sp>
      <p:sp>
        <p:nvSpPr>
          <p:cNvPr id="5" name="Footer Placeholder 4">
            <a:extLst>
              <a:ext uri="{FF2B5EF4-FFF2-40B4-BE49-F238E27FC236}">
                <a16:creationId xmlns:a16="http://schemas.microsoft.com/office/drawing/2014/main" id="{430336DD-7763-D24B-AB61-D870EBA4B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8757A-A76F-5F48-A7F7-F6BBB31BA91C}"/>
              </a:ext>
            </a:extLst>
          </p:cNvPr>
          <p:cNvSpPr>
            <a:spLocks noGrp="1"/>
          </p:cNvSpPr>
          <p:nvPr>
            <p:ph type="sldNum" sz="quarter" idx="12"/>
          </p:nvPr>
        </p:nvSpPr>
        <p:spPr/>
        <p:txBody>
          <a:bodyPr/>
          <a:lstStyle/>
          <a:p>
            <a:fld id="{9C60C41B-9B46-E447-8E7D-3336D1F1C971}" type="slidenum">
              <a:rPr lang="en-US" smtClean="0"/>
              <a:t>‹#›</a:t>
            </a:fld>
            <a:endParaRPr lang="en-US"/>
          </a:p>
        </p:txBody>
      </p:sp>
    </p:spTree>
    <p:extLst>
      <p:ext uri="{BB962C8B-B14F-4D97-AF65-F5344CB8AC3E}">
        <p14:creationId xmlns:p14="http://schemas.microsoft.com/office/powerpoint/2010/main" val="1510079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625B8-F906-CF4B-BC6E-10DDE1985F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E89CF2-6C81-924D-843E-C375E6EE84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B47E46-683B-F44F-A627-6BA15F9C96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E9E65F-32E2-6649-99F9-2F41210742CE}"/>
              </a:ext>
            </a:extLst>
          </p:cNvPr>
          <p:cNvSpPr>
            <a:spLocks noGrp="1"/>
          </p:cNvSpPr>
          <p:nvPr>
            <p:ph type="dt" sz="half" idx="10"/>
          </p:nvPr>
        </p:nvSpPr>
        <p:spPr/>
        <p:txBody>
          <a:bodyPr/>
          <a:lstStyle/>
          <a:p>
            <a:fld id="{166DE28B-2AE6-5748-B409-5DA92E5BAAA6}" type="datetime1">
              <a:rPr lang="en-US" smtClean="0"/>
              <a:t>3/8/24</a:t>
            </a:fld>
            <a:endParaRPr lang="en-US"/>
          </a:p>
        </p:txBody>
      </p:sp>
      <p:sp>
        <p:nvSpPr>
          <p:cNvPr id="6" name="Footer Placeholder 5">
            <a:extLst>
              <a:ext uri="{FF2B5EF4-FFF2-40B4-BE49-F238E27FC236}">
                <a16:creationId xmlns:a16="http://schemas.microsoft.com/office/drawing/2014/main" id="{28C6E261-F3C4-9940-89E3-ABBFDF2960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4DE852-B72D-BB4D-BD2D-411434CE3BCF}"/>
              </a:ext>
            </a:extLst>
          </p:cNvPr>
          <p:cNvSpPr>
            <a:spLocks noGrp="1"/>
          </p:cNvSpPr>
          <p:nvPr>
            <p:ph type="sldNum" sz="quarter" idx="12"/>
          </p:nvPr>
        </p:nvSpPr>
        <p:spPr/>
        <p:txBody>
          <a:bodyPr/>
          <a:lstStyle/>
          <a:p>
            <a:fld id="{9C60C41B-9B46-E447-8E7D-3336D1F1C971}" type="slidenum">
              <a:rPr lang="en-US" smtClean="0"/>
              <a:t>‹#›</a:t>
            </a:fld>
            <a:endParaRPr lang="en-US"/>
          </a:p>
        </p:txBody>
      </p:sp>
    </p:spTree>
    <p:extLst>
      <p:ext uri="{BB962C8B-B14F-4D97-AF65-F5344CB8AC3E}">
        <p14:creationId xmlns:p14="http://schemas.microsoft.com/office/powerpoint/2010/main" val="3824649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A60C-0EC8-AE4A-BB5B-B0AB6F9E9D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F712E6-9058-B14B-833A-F9D9DD608E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348690-1FEF-374F-91E0-EF2E1B4AC4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49C160-C388-3F4E-8DB4-C947669D70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0A230D-6451-7146-8265-AE9D7246AF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04EAD3-264F-634D-9BDD-A147CF739DCA}"/>
              </a:ext>
            </a:extLst>
          </p:cNvPr>
          <p:cNvSpPr>
            <a:spLocks noGrp="1"/>
          </p:cNvSpPr>
          <p:nvPr>
            <p:ph type="dt" sz="half" idx="10"/>
          </p:nvPr>
        </p:nvSpPr>
        <p:spPr/>
        <p:txBody>
          <a:bodyPr/>
          <a:lstStyle/>
          <a:p>
            <a:fld id="{167D4F40-34DA-BB44-8DB1-2D0C55983076}" type="datetime1">
              <a:rPr lang="en-US" smtClean="0"/>
              <a:t>3/8/24</a:t>
            </a:fld>
            <a:endParaRPr lang="en-US"/>
          </a:p>
        </p:txBody>
      </p:sp>
      <p:sp>
        <p:nvSpPr>
          <p:cNvPr id="8" name="Footer Placeholder 7">
            <a:extLst>
              <a:ext uri="{FF2B5EF4-FFF2-40B4-BE49-F238E27FC236}">
                <a16:creationId xmlns:a16="http://schemas.microsoft.com/office/drawing/2014/main" id="{68C51175-BF7B-3B45-A6BF-E39C47188A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FDA4B0-752F-3342-A801-4D30DD2089CD}"/>
              </a:ext>
            </a:extLst>
          </p:cNvPr>
          <p:cNvSpPr>
            <a:spLocks noGrp="1"/>
          </p:cNvSpPr>
          <p:nvPr>
            <p:ph type="sldNum" sz="quarter" idx="12"/>
          </p:nvPr>
        </p:nvSpPr>
        <p:spPr/>
        <p:txBody>
          <a:bodyPr/>
          <a:lstStyle/>
          <a:p>
            <a:fld id="{9C60C41B-9B46-E447-8E7D-3336D1F1C971}" type="slidenum">
              <a:rPr lang="en-US" smtClean="0"/>
              <a:t>‹#›</a:t>
            </a:fld>
            <a:endParaRPr lang="en-US"/>
          </a:p>
        </p:txBody>
      </p:sp>
    </p:spTree>
    <p:extLst>
      <p:ext uri="{BB962C8B-B14F-4D97-AF65-F5344CB8AC3E}">
        <p14:creationId xmlns:p14="http://schemas.microsoft.com/office/powerpoint/2010/main" val="2223326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0574-BBCE-E74D-98EF-F2EB4DC128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7C9BF8-38EC-2A4C-9693-46E74B9204BA}"/>
              </a:ext>
            </a:extLst>
          </p:cNvPr>
          <p:cNvSpPr>
            <a:spLocks noGrp="1"/>
          </p:cNvSpPr>
          <p:nvPr>
            <p:ph type="dt" sz="half" idx="10"/>
          </p:nvPr>
        </p:nvSpPr>
        <p:spPr/>
        <p:txBody>
          <a:bodyPr/>
          <a:lstStyle/>
          <a:p>
            <a:fld id="{D7FDE451-5C57-534A-88BB-4BBCC7406FCD}" type="datetime1">
              <a:rPr lang="en-US" smtClean="0"/>
              <a:t>3/8/24</a:t>
            </a:fld>
            <a:endParaRPr lang="en-US"/>
          </a:p>
        </p:txBody>
      </p:sp>
      <p:sp>
        <p:nvSpPr>
          <p:cNvPr id="4" name="Footer Placeholder 3">
            <a:extLst>
              <a:ext uri="{FF2B5EF4-FFF2-40B4-BE49-F238E27FC236}">
                <a16:creationId xmlns:a16="http://schemas.microsoft.com/office/drawing/2014/main" id="{5279CA54-4798-9C40-B06D-B84988326E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28FC9B-5B2A-3448-9E99-533A5419259F}"/>
              </a:ext>
            </a:extLst>
          </p:cNvPr>
          <p:cNvSpPr>
            <a:spLocks noGrp="1"/>
          </p:cNvSpPr>
          <p:nvPr>
            <p:ph type="sldNum" sz="quarter" idx="12"/>
          </p:nvPr>
        </p:nvSpPr>
        <p:spPr/>
        <p:txBody>
          <a:bodyPr/>
          <a:lstStyle/>
          <a:p>
            <a:fld id="{9C60C41B-9B46-E447-8E7D-3336D1F1C971}" type="slidenum">
              <a:rPr lang="en-US" smtClean="0"/>
              <a:t>‹#›</a:t>
            </a:fld>
            <a:endParaRPr lang="en-US"/>
          </a:p>
        </p:txBody>
      </p:sp>
    </p:spTree>
    <p:extLst>
      <p:ext uri="{BB962C8B-B14F-4D97-AF65-F5344CB8AC3E}">
        <p14:creationId xmlns:p14="http://schemas.microsoft.com/office/powerpoint/2010/main" val="2846402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89D51D-555A-4D43-863B-B2440480AC84}"/>
              </a:ext>
            </a:extLst>
          </p:cNvPr>
          <p:cNvSpPr>
            <a:spLocks noGrp="1"/>
          </p:cNvSpPr>
          <p:nvPr>
            <p:ph type="dt" sz="half" idx="10"/>
          </p:nvPr>
        </p:nvSpPr>
        <p:spPr/>
        <p:txBody>
          <a:bodyPr/>
          <a:lstStyle/>
          <a:p>
            <a:fld id="{71142F70-8D61-6D40-8082-12F8722BB669}" type="datetime1">
              <a:rPr lang="en-US" smtClean="0"/>
              <a:t>3/8/24</a:t>
            </a:fld>
            <a:endParaRPr lang="en-US"/>
          </a:p>
        </p:txBody>
      </p:sp>
      <p:sp>
        <p:nvSpPr>
          <p:cNvPr id="3" name="Footer Placeholder 2">
            <a:extLst>
              <a:ext uri="{FF2B5EF4-FFF2-40B4-BE49-F238E27FC236}">
                <a16:creationId xmlns:a16="http://schemas.microsoft.com/office/drawing/2014/main" id="{2A86AD22-6F20-E243-9C2B-DD274D3F85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BD8694-7A49-CB4A-891C-C3B0361F9684}"/>
              </a:ext>
            </a:extLst>
          </p:cNvPr>
          <p:cNvSpPr>
            <a:spLocks noGrp="1"/>
          </p:cNvSpPr>
          <p:nvPr>
            <p:ph type="sldNum" sz="quarter" idx="12"/>
          </p:nvPr>
        </p:nvSpPr>
        <p:spPr/>
        <p:txBody>
          <a:bodyPr/>
          <a:lstStyle/>
          <a:p>
            <a:fld id="{9C60C41B-9B46-E447-8E7D-3336D1F1C971}" type="slidenum">
              <a:rPr lang="en-US" smtClean="0"/>
              <a:t>‹#›</a:t>
            </a:fld>
            <a:endParaRPr lang="en-US"/>
          </a:p>
        </p:txBody>
      </p:sp>
    </p:spTree>
    <p:extLst>
      <p:ext uri="{BB962C8B-B14F-4D97-AF65-F5344CB8AC3E}">
        <p14:creationId xmlns:p14="http://schemas.microsoft.com/office/powerpoint/2010/main" val="2608630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9A341-8595-334A-A205-A1019BBC66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34B0CF-5873-B941-9A47-ED427A9693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807C05-2E8E-604D-930E-E078A7B8E7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18DD56-3878-8E46-8D0E-A96E8100C1B8}"/>
              </a:ext>
            </a:extLst>
          </p:cNvPr>
          <p:cNvSpPr>
            <a:spLocks noGrp="1"/>
          </p:cNvSpPr>
          <p:nvPr>
            <p:ph type="dt" sz="half" idx="10"/>
          </p:nvPr>
        </p:nvSpPr>
        <p:spPr/>
        <p:txBody>
          <a:bodyPr/>
          <a:lstStyle/>
          <a:p>
            <a:fld id="{BF2FBA18-4CBD-FF4B-88A4-86B7DC984334}" type="datetime1">
              <a:rPr lang="en-US" smtClean="0"/>
              <a:t>3/8/24</a:t>
            </a:fld>
            <a:endParaRPr lang="en-US"/>
          </a:p>
        </p:txBody>
      </p:sp>
      <p:sp>
        <p:nvSpPr>
          <p:cNvPr id="6" name="Footer Placeholder 5">
            <a:extLst>
              <a:ext uri="{FF2B5EF4-FFF2-40B4-BE49-F238E27FC236}">
                <a16:creationId xmlns:a16="http://schemas.microsoft.com/office/drawing/2014/main" id="{8D8BD115-C392-5A4C-BAFC-3B400D6595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0F746B-4A3D-4F48-ADBE-9AF687102C27}"/>
              </a:ext>
            </a:extLst>
          </p:cNvPr>
          <p:cNvSpPr>
            <a:spLocks noGrp="1"/>
          </p:cNvSpPr>
          <p:nvPr>
            <p:ph type="sldNum" sz="quarter" idx="12"/>
          </p:nvPr>
        </p:nvSpPr>
        <p:spPr/>
        <p:txBody>
          <a:bodyPr/>
          <a:lstStyle/>
          <a:p>
            <a:fld id="{9C60C41B-9B46-E447-8E7D-3336D1F1C971}" type="slidenum">
              <a:rPr lang="en-US" smtClean="0"/>
              <a:t>‹#›</a:t>
            </a:fld>
            <a:endParaRPr lang="en-US"/>
          </a:p>
        </p:txBody>
      </p:sp>
    </p:spTree>
    <p:extLst>
      <p:ext uri="{BB962C8B-B14F-4D97-AF65-F5344CB8AC3E}">
        <p14:creationId xmlns:p14="http://schemas.microsoft.com/office/powerpoint/2010/main" val="340329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D6B995-00B5-FE48-BBD3-655CFAB7EC91}" type="datetime1">
              <a:rPr lang="en-US" smtClean="0"/>
              <a:t>3/8/24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2061E-3119-EC4B-9A7D-3A57C72A02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613733-F4CC-CE40-9795-2ADF555C1A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205B57-465D-E24A-84AB-701FCA137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D381FA-801C-A44B-AC5D-45BECF496B5E}"/>
              </a:ext>
            </a:extLst>
          </p:cNvPr>
          <p:cNvSpPr>
            <a:spLocks noGrp="1"/>
          </p:cNvSpPr>
          <p:nvPr>
            <p:ph type="dt" sz="half" idx="10"/>
          </p:nvPr>
        </p:nvSpPr>
        <p:spPr/>
        <p:txBody>
          <a:bodyPr/>
          <a:lstStyle/>
          <a:p>
            <a:fld id="{A9D374C8-972E-B84C-9EDA-8F866B8B897D}" type="datetime1">
              <a:rPr lang="en-US" smtClean="0"/>
              <a:t>3/8/24</a:t>
            </a:fld>
            <a:endParaRPr lang="en-US"/>
          </a:p>
        </p:txBody>
      </p:sp>
      <p:sp>
        <p:nvSpPr>
          <p:cNvPr id="6" name="Footer Placeholder 5">
            <a:extLst>
              <a:ext uri="{FF2B5EF4-FFF2-40B4-BE49-F238E27FC236}">
                <a16:creationId xmlns:a16="http://schemas.microsoft.com/office/drawing/2014/main" id="{5D4D2A78-4816-5442-9874-07BAA9ED9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60098F-2075-6C44-81B9-325B281C1EC4}"/>
              </a:ext>
            </a:extLst>
          </p:cNvPr>
          <p:cNvSpPr>
            <a:spLocks noGrp="1"/>
          </p:cNvSpPr>
          <p:nvPr>
            <p:ph type="sldNum" sz="quarter" idx="12"/>
          </p:nvPr>
        </p:nvSpPr>
        <p:spPr/>
        <p:txBody>
          <a:bodyPr/>
          <a:lstStyle/>
          <a:p>
            <a:fld id="{9C60C41B-9B46-E447-8E7D-3336D1F1C971}" type="slidenum">
              <a:rPr lang="en-US" smtClean="0"/>
              <a:t>‹#›</a:t>
            </a:fld>
            <a:endParaRPr lang="en-US"/>
          </a:p>
        </p:txBody>
      </p:sp>
    </p:spTree>
    <p:extLst>
      <p:ext uri="{BB962C8B-B14F-4D97-AF65-F5344CB8AC3E}">
        <p14:creationId xmlns:p14="http://schemas.microsoft.com/office/powerpoint/2010/main" val="548023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9155-343B-9348-AB88-9E755300F1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0D4C70-8FC1-6048-9CE8-B6B0133333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B8686-C66F-FA43-BA65-9E35A101EFE9}"/>
              </a:ext>
            </a:extLst>
          </p:cNvPr>
          <p:cNvSpPr>
            <a:spLocks noGrp="1"/>
          </p:cNvSpPr>
          <p:nvPr>
            <p:ph type="dt" sz="half" idx="10"/>
          </p:nvPr>
        </p:nvSpPr>
        <p:spPr/>
        <p:txBody>
          <a:bodyPr/>
          <a:lstStyle/>
          <a:p>
            <a:fld id="{EDE0AB8B-68FA-8743-9F01-E4233E7B225C}" type="datetime1">
              <a:rPr lang="en-US" smtClean="0"/>
              <a:t>3/8/24</a:t>
            </a:fld>
            <a:endParaRPr lang="en-US"/>
          </a:p>
        </p:txBody>
      </p:sp>
      <p:sp>
        <p:nvSpPr>
          <p:cNvPr id="5" name="Footer Placeholder 4">
            <a:extLst>
              <a:ext uri="{FF2B5EF4-FFF2-40B4-BE49-F238E27FC236}">
                <a16:creationId xmlns:a16="http://schemas.microsoft.com/office/drawing/2014/main" id="{3FDC814B-07F1-1947-BAEE-4697F2871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AF0A9F-68FF-0A4A-BAF4-29784154F268}"/>
              </a:ext>
            </a:extLst>
          </p:cNvPr>
          <p:cNvSpPr>
            <a:spLocks noGrp="1"/>
          </p:cNvSpPr>
          <p:nvPr>
            <p:ph type="sldNum" sz="quarter" idx="12"/>
          </p:nvPr>
        </p:nvSpPr>
        <p:spPr/>
        <p:txBody>
          <a:bodyPr/>
          <a:lstStyle/>
          <a:p>
            <a:fld id="{9C60C41B-9B46-E447-8E7D-3336D1F1C971}" type="slidenum">
              <a:rPr lang="en-US" smtClean="0"/>
              <a:t>‹#›</a:t>
            </a:fld>
            <a:endParaRPr lang="en-US"/>
          </a:p>
        </p:txBody>
      </p:sp>
    </p:spTree>
    <p:extLst>
      <p:ext uri="{BB962C8B-B14F-4D97-AF65-F5344CB8AC3E}">
        <p14:creationId xmlns:p14="http://schemas.microsoft.com/office/powerpoint/2010/main" val="2889826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489BC8-1F6A-3743-8EF7-4473517E23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3941DD-D7E6-0E4E-B7D2-552F3B5B87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763911-A7F7-4546-83ED-0EC3E3768B41}"/>
              </a:ext>
            </a:extLst>
          </p:cNvPr>
          <p:cNvSpPr>
            <a:spLocks noGrp="1"/>
          </p:cNvSpPr>
          <p:nvPr>
            <p:ph type="dt" sz="half" idx="10"/>
          </p:nvPr>
        </p:nvSpPr>
        <p:spPr/>
        <p:txBody>
          <a:bodyPr/>
          <a:lstStyle/>
          <a:p>
            <a:fld id="{F797CD41-1175-7B40-8DA8-7E84B8E6DAE8}" type="datetime1">
              <a:rPr lang="en-US" smtClean="0"/>
              <a:t>3/8/24</a:t>
            </a:fld>
            <a:endParaRPr lang="en-US"/>
          </a:p>
        </p:txBody>
      </p:sp>
      <p:sp>
        <p:nvSpPr>
          <p:cNvPr id="5" name="Footer Placeholder 4">
            <a:extLst>
              <a:ext uri="{FF2B5EF4-FFF2-40B4-BE49-F238E27FC236}">
                <a16:creationId xmlns:a16="http://schemas.microsoft.com/office/drawing/2014/main" id="{A3EEBF8B-805D-2E41-A41A-4BD6500C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2D962-0E76-244F-9100-6AD5A5C3384B}"/>
              </a:ext>
            </a:extLst>
          </p:cNvPr>
          <p:cNvSpPr>
            <a:spLocks noGrp="1"/>
          </p:cNvSpPr>
          <p:nvPr>
            <p:ph type="sldNum" sz="quarter" idx="12"/>
          </p:nvPr>
        </p:nvSpPr>
        <p:spPr/>
        <p:txBody>
          <a:bodyPr/>
          <a:lstStyle/>
          <a:p>
            <a:fld id="{9C60C41B-9B46-E447-8E7D-3336D1F1C971}" type="slidenum">
              <a:rPr lang="en-US" smtClean="0"/>
              <a:t>‹#›</a:t>
            </a:fld>
            <a:endParaRPr lang="en-US"/>
          </a:p>
        </p:txBody>
      </p:sp>
    </p:spTree>
    <p:extLst>
      <p:ext uri="{BB962C8B-B14F-4D97-AF65-F5344CB8AC3E}">
        <p14:creationId xmlns:p14="http://schemas.microsoft.com/office/powerpoint/2010/main" val="136350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A1D03D-9A40-0846-B93A-FDD98463E3D3}" type="datetime1">
              <a:rPr lang="en-US" smtClean="0"/>
              <a:t>3/8/24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912BD9-DB08-DA46-A014-B9D9C8127DBB}" type="datetime1">
              <a:rPr lang="en-US" smtClean="0"/>
              <a:t>3/8/24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6E99AA-3110-F343-B50C-6DCE7CA8783A}" type="datetime1">
              <a:rPr lang="en-US" smtClean="0"/>
              <a:t>3/8/24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1B15F6-4801-6C4F-87CA-5AAE4C8DEBFA}" type="datetime1">
              <a:rPr lang="en-US" smtClean="0"/>
              <a:t>3/8/24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41511-DB4F-BA45-ADDB-73EDD205CE5D}" type="datetime1">
              <a:rPr lang="en-US" smtClean="0"/>
              <a:t>3/8/24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5FAC96-A77B-F44B-A161-4CA5E8B324D3}" type="datetime1">
              <a:rPr lang="en-US" smtClean="0"/>
              <a:t>3/8/24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102EA5-D484-3945-B3D3-41950C05E856}" type="datetime1">
              <a:rPr lang="en-US" smtClean="0"/>
              <a:t>3/8/24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A0846-5F9F-3843-AD53-26E45813A0AE}" type="datetime1">
              <a:rPr lang="en-US" smtClean="0"/>
              <a:t>3/8/24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7589A1-130A-F540-81CA-AD246DECC5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B8634A-3E80-3B48-A9E3-BDD1748DF1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ACBC44-1924-0F4A-B7B9-4F1EFA78C7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2054F-41BE-A04B-BAD8-662750590706}" type="datetime1">
              <a:rPr lang="en-US" smtClean="0"/>
              <a:t>3/8/24</a:t>
            </a:fld>
            <a:endParaRPr lang="en-US"/>
          </a:p>
        </p:txBody>
      </p:sp>
      <p:sp>
        <p:nvSpPr>
          <p:cNvPr id="5" name="Footer Placeholder 4">
            <a:extLst>
              <a:ext uri="{FF2B5EF4-FFF2-40B4-BE49-F238E27FC236}">
                <a16:creationId xmlns:a16="http://schemas.microsoft.com/office/drawing/2014/main" id="{6B1B237F-5438-C547-BCC8-5E702EA371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E42D2F-7FEC-3D4F-947B-3FB408DE60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0C41B-9B46-E447-8E7D-3336D1F1C971}" type="slidenum">
              <a:rPr lang="en-US" smtClean="0"/>
              <a:t>‹#›</a:t>
            </a:fld>
            <a:endParaRPr lang="en-US"/>
          </a:p>
        </p:txBody>
      </p:sp>
    </p:spTree>
    <p:extLst>
      <p:ext uri="{BB962C8B-B14F-4D97-AF65-F5344CB8AC3E}">
        <p14:creationId xmlns:p14="http://schemas.microsoft.com/office/powerpoint/2010/main" val="30545331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9.xml"/><Relationship Id="rId3" Type="http://schemas.openxmlformats.org/officeDocument/2006/relationships/image" Target="../media/image4.emf"/><Relationship Id="rId7" Type="http://schemas.openxmlformats.org/officeDocument/2006/relationships/image" Target="../media/image8.png"/><Relationship Id="rId12"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slide" Target="slide7.xml"/><Relationship Id="rId5" Type="http://schemas.openxmlformats.org/officeDocument/2006/relationships/image" Target="../media/image6.png"/><Relationship Id="rId10" Type="http://schemas.openxmlformats.org/officeDocument/2006/relationships/slide" Target="slide6.xml"/><Relationship Id="rId4" Type="http://schemas.openxmlformats.org/officeDocument/2006/relationships/image" Target="../media/image5.png"/><Relationship Id="rId9"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microsoft.com/office/2018/10/relationships/comments" Target="../comments/modernComment_7FFE5FF9_6218EA81.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forms.monday.com/forms/0292c31ce2efbbd3d36ab9cb77a4b0f7?r=use1"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joinprivi.com/provider-signup/"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6232E"/>
        </a:solidFill>
        <a:effectLst/>
      </p:bgPr>
    </p:bg>
    <p:spTree>
      <p:nvGrpSpPr>
        <p:cNvPr id="1" name=""/>
        <p:cNvGrpSpPr/>
        <p:nvPr/>
      </p:nvGrpSpPr>
      <p:grpSpPr>
        <a:xfrm>
          <a:off x="0" y="0"/>
          <a:ext cx="0" cy="0"/>
          <a:chOff x="0" y="0"/>
          <a:chExt cx="0" cy="0"/>
        </a:xfrm>
      </p:grpSpPr>
      <p:pic>
        <p:nvPicPr>
          <p:cNvPr id="10" name="Picture 9" descr="A person smiling with her hand behind her head&#10;&#10;Description automatically generated with low confidence">
            <a:extLst>
              <a:ext uri="{FF2B5EF4-FFF2-40B4-BE49-F238E27FC236}">
                <a16:creationId xmlns:a16="http://schemas.microsoft.com/office/drawing/2014/main" id="{AFCE7CB0-90A0-A02A-CAA5-8712C43DC445}"/>
              </a:ext>
            </a:extLst>
          </p:cNvPr>
          <p:cNvPicPr>
            <a:picLocks noChangeAspect="1"/>
          </p:cNvPicPr>
          <p:nvPr/>
        </p:nvPicPr>
        <p:blipFill rotWithShape="1">
          <a:blip r:embed="rId2">
            <a:alphaModFix amt="31000"/>
            <a:grayscl/>
            <a:extLst>
              <a:ext uri="{28A0092B-C50C-407E-A947-70E740481C1C}">
                <a14:useLocalDpi xmlns:a14="http://schemas.microsoft.com/office/drawing/2010/main" val="0"/>
              </a:ext>
            </a:extLst>
          </a:blip>
          <a:srcRect b="15620"/>
          <a:stretch/>
        </p:blipFill>
        <p:spPr>
          <a:xfrm>
            <a:off x="0" y="-1"/>
            <a:ext cx="12192000" cy="6858001"/>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A60FA268-F585-A499-3EB6-3366028872FB}"/>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41234" y="1765139"/>
            <a:ext cx="6096000" cy="5092861"/>
          </a:xfrm>
          <a:prstGeom prst="rect">
            <a:avLst/>
          </a:prstGeom>
        </p:spPr>
      </p:pic>
      <p:sp>
        <p:nvSpPr>
          <p:cNvPr id="4" name="TextBox 3">
            <a:extLst>
              <a:ext uri="{FF2B5EF4-FFF2-40B4-BE49-F238E27FC236}">
                <a16:creationId xmlns:a16="http://schemas.microsoft.com/office/drawing/2014/main" id="{517A11FA-4C83-1149-A8B5-5F834F9DFF5B}"/>
              </a:ext>
            </a:extLst>
          </p:cNvPr>
          <p:cNvSpPr txBox="1"/>
          <p:nvPr/>
        </p:nvSpPr>
        <p:spPr>
          <a:xfrm>
            <a:off x="1420776" y="2039426"/>
            <a:ext cx="9186314" cy="2585323"/>
          </a:xfrm>
          <a:prstGeom prst="rect">
            <a:avLst/>
          </a:prstGeom>
          <a:noFill/>
        </p:spPr>
        <p:txBody>
          <a:bodyPr wrap="square" lIns="91440" tIns="45720" rIns="91440" bIns="45720" anchor="t">
            <a:spAutoFit/>
          </a:bodyPr>
          <a:lstStyle/>
          <a:p>
            <a:pPr>
              <a:defRPr/>
            </a:pPr>
            <a:r>
              <a:rPr lang="en-US" sz="5400" cap="all" spc="200" dirty="0">
                <a:solidFill>
                  <a:srgbClr val="F2FFF5"/>
                </a:solidFill>
                <a:latin typeface="Montserrat ExtraLight"/>
              </a:rPr>
              <a:t>HOW TO INTRODUCE</a:t>
            </a:r>
          </a:p>
          <a:p>
            <a:pPr>
              <a:defRPr/>
            </a:pPr>
            <a:r>
              <a:rPr lang="en-US" sz="5400" cap="all" spc="200" dirty="0">
                <a:solidFill>
                  <a:srgbClr val="F2FFF5"/>
                </a:solidFill>
                <a:latin typeface="Montserrat ExtraLight"/>
              </a:rPr>
              <a:t>MEMBERSHIPS TO YOUR PATIENTS</a:t>
            </a:r>
          </a:p>
        </p:txBody>
      </p:sp>
      <p:cxnSp>
        <p:nvCxnSpPr>
          <p:cNvPr id="2" name="Straight Connector 1">
            <a:extLst>
              <a:ext uri="{FF2B5EF4-FFF2-40B4-BE49-F238E27FC236}">
                <a16:creationId xmlns:a16="http://schemas.microsoft.com/office/drawing/2014/main" id="{92B02AA7-7EE3-7F6F-E0FF-D467FFB29E23}"/>
              </a:ext>
            </a:extLst>
          </p:cNvPr>
          <p:cNvCxnSpPr>
            <a:cxnSpLocks/>
          </p:cNvCxnSpPr>
          <p:nvPr/>
        </p:nvCxnSpPr>
        <p:spPr>
          <a:xfrm>
            <a:off x="1556035" y="4872801"/>
            <a:ext cx="492637" cy="0"/>
          </a:xfrm>
          <a:prstGeom prst="line">
            <a:avLst/>
          </a:prstGeom>
          <a:ln w="12700">
            <a:solidFill>
              <a:srgbClr val="F17E61"/>
            </a:solidFill>
          </a:ln>
        </p:spPr>
        <p:style>
          <a:lnRef idx="1">
            <a:schemeClr val="accent1"/>
          </a:lnRef>
          <a:fillRef idx="0">
            <a:schemeClr val="accent1"/>
          </a:fillRef>
          <a:effectRef idx="0">
            <a:schemeClr val="accent1"/>
          </a:effectRef>
          <a:fontRef idx="minor">
            <a:schemeClr val="tx1"/>
          </a:fontRef>
        </p:style>
      </p:cxnSp>
      <p:pic>
        <p:nvPicPr>
          <p:cNvPr id="6" name="Picture 5" descr="A white letter on a black background&#10;&#10;Description automatically generated with medium confidence">
            <a:extLst>
              <a:ext uri="{FF2B5EF4-FFF2-40B4-BE49-F238E27FC236}">
                <a16:creationId xmlns:a16="http://schemas.microsoft.com/office/drawing/2014/main" id="{DBAA97DD-4E20-AFAD-6A2E-2038E2E91B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5273" y="6234826"/>
            <a:ext cx="2515493" cy="567219"/>
          </a:xfrm>
          <a:prstGeom prst="rect">
            <a:avLst/>
          </a:prstGeom>
        </p:spPr>
      </p:pic>
      <p:sp>
        <p:nvSpPr>
          <p:cNvPr id="7" name="TextBox 6">
            <a:extLst>
              <a:ext uri="{FF2B5EF4-FFF2-40B4-BE49-F238E27FC236}">
                <a16:creationId xmlns:a16="http://schemas.microsoft.com/office/drawing/2014/main" id="{43CCED4A-7986-FF0B-CEC8-4051B8372721}"/>
              </a:ext>
            </a:extLst>
          </p:cNvPr>
          <p:cNvSpPr txBox="1"/>
          <p:nvPr/>
        </p:nvSpPr>
        <p:spPr>
          <a:xfrm>
            <a:off x="1420776" y="5071718"/>
            <a:ext cx="5230963" cy="400110"/>
          </a:xfrm>
          <a:prstGeom prst="rect">
            <a:avLst/>
          </a:prstGeom>
          <a:noFill/>
        </p:spPr>
        <p:txBody>
          <a:bodyPr wrap="square" lIns="91440" tIns="45720" rIns="91440" bIns="45720" anchor="t">
            <a:spAutoFit/>
          </a:bodyPr>
          <a:lstStyle/>
          <a:p>
            <a:r>
              <a:rPr lang="en-US" sz="2000" spc="300" dirty="0">
                <a:solidFill>
                  <a:schemeClr val="bg1"/>
                </a:solidFill>
                <a:latin typeface="Montserrat"/>
              </a:rPr>
              <a:t>RESOURCE</a:t>
            </a:r>
            <a:r>
              <a:rPr lang="en-US" sz="2000" spc="300" dirty="0">
                <a:solidFill>
                  <a:srgbClr val="319C8A"/>
                </a:solidFill>
                <a:latin typeface="Montserrat"/>
              </a:rPr>
              <a:t> </a:t>
            </a:r>
            <a:r>
              <a:rPr lang="en-US" sz="2000" spc="300" dirty="0">
                <a:solidFill>
                  <a:schemeClr val="bg1"/>
                </a:solidFill>
                <a:latin typeface="Montserrat"/>
              </a:rPr>
              <a:t>GUIDE</a:t>
            </a:r>
          </a:p>
        </p:txBody>
      </p:sp>
    </p:spTree>
    <p:extLst>
      <p:ext uri="{BB962C8B-B14F-4D97-AF65-F5344CB8AC3E}">
        <p14:creationId xmlns:p14="http://schemas.microsoft.com/office/powerpoint/2010/main" val="277857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C59824-267C-4BBA-2996-95892673CEF5}"/>
              </a:ext>
            </a:extLst>
          </p:cNvPr>
          <p:cNvPicPr>
            <a:picLocks noChangeAspect="1"/>
          </p:cNvPicPr>
          <p:nvPr/>
        </p:nvPicPr>
        <p:blipFill>
          <a:blip r:embed="rId3"/>
          <a:stretch>
            <a:fillRect/>
          </a:stretch>
        </p:blipFill>
        <p:spPr>
          <a:xfrm>
            <a:off x="-14551" y="-245876"/>
            <a:ext cx="12196197" cy="5876954"/>
          </a:xfrm>
          <a:prstGeom prst="rect">
            <a:avLst/>
          </a:prstGeom>
        </p:spPr>
      </p:pic>
      <p:sp>
        <p:nvSpPr>
          <p:cNvPr id="2" name="Rectangle 1">
            <a:extLst>
              <a:ext uri="{FF2B5EF4-FFF2-40B4-BE49-F238E27FC236}">
                <a16:creationId xmlns:a16="http://schemas.microsoft.com/office/drawing/2014/main" id="{A6A0ABAC-E9A6-B67A-0564-E670667CED32}"/>
              </a:ext>
            </a:extLst>
          </p:cNvPr>
          <p:cNvSpPr/>
          <p:nvPr/>
        </p:nvSpPr>
        <p:spPr>
          <a:xfrm>
            <a:off x="3026" y="5680920"/>
            <a:ext cx="12192000" cy="70132"/>
          </a:xfrm>
          <a:prstGeom prst="rect">
            <a:avLst/>
          </a:prstGeom>
          <a:solidFill>
            <a:srgbClr val="2F4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1B94394-7220-810C-2A3C-FB60D5EF06D8}"/>
              </a:ext>
            </a:extLst>
          </p:cNvPr>
          <p:cNvSpPr/>
          <p:nvPr/>
        </p:nvSpPr>
        <p:spPr>
          <a:xfrm>
            <a:off x="0" y="5596012"/>
            <a:ext cx="12192000" cy="70132"/>
          </a:xfrm>
          <a:prstGeom prst="rect">
            <a:avLst/>
          </a:prstGeom>
          <a:solidFill>
            <a:srgbClr val="A0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45E9B2E-D1E6-76CF-CB0E-58C127EE53EB}"/>
              </a:ext>
            </a:extLst>
          </p:cNvPr>
          <p:cNvSpPr/>
          <p:nvPr/>
        </p:nvSpPr>
        <p:spPr>
          <a:xfrm>
            <a:off x="0" y="5740428"/>
            <a:ext cx="12192000" cy="1100830"/>
          </a:xfrm>
          <a:prstGeom prst="rect">
            <a:avLst/>
          </a:prstGeom>
          <a:solidFill>
            <a:srgbClr val="1E2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54D2536-FF39-CD47-B923-057FAF113075}"/>
              </a:ext>
            </a:extLst>
          </p:cNvPr>
          <p:cNvSpPr txBox="1"/>
          <p:nvPr/>
        </p:nvSpPr>
        <p:spPr>
          <a:xfrm>
            <a:off x="1479447" y="258713"/>
            <a:ext cx="9478109" cy="830997"/>
          </a:xfrm>
          <a:prstGeom prst="rect">
            <a:avLst/>
          </a:prstGeom>
          <a:noFill/>
        </p:spPr>
        <p:txBody>
          <a:bodyPr wrap="square" rtlCol="0">
            <a:spAutoFit/>
          </a:bodyPr>
          <a:lstStyle/>
          <a:p>
            <a:pPr algn="ctr"/>
            <a:r>
              <a:rPr lang="en-US" sz="4800" spc="300">
                <a:latin typeface="Montserrat ExtraLight" pitchFamily="2" charset="77"/>
              </a:rPr>
              <a:t>TABLE OF CONTENTS</a:t>
            </a:r>
            <a:endParaRPr lang="en-US" sz="2800" spc="300">
              <a:latin typeface="Montserrat Light" pitchFamily="2" charset="77"/>
            </a:endParaRPr>
          </a:p>
        </p:txBody>
      </p:sp>
      <p:sp>
        <p:nvSpPr>
          <p:cNvPr id="9" name="Rectangle 8">
            <a:extLst>
              <a:ext uri="{FF2B5EF4-FFF2-40B4-BE49-F238E27FC236}">
                <a16:creationId xmlns:a16="http://schemas.microsoft.com/office/drawing/2014/main" id="{6EEEEB86-8D12-67F5-230C-9198F85DB0BA}"/>
              </a:ext>
            </a:extLst>
          </p:cNvPr>
          <p:cNvSpPr/>
          <p:nvPr/>
        </p:nvSpPr>
        <p:spPr>
          <a:xfrm>
            <a:off x="-11525" y="2814561"/>
            <a:ext cx="12211585" cy="113540"/>
          </a:xfrm>
          <a:prstGeom prst="rect">
            <a:avLst/>
          </a:prstGeom>
          <a:solidFill>
            <a:srgbClr val="16232E"/>
          </a:solidFill>
          <a:ln>
            <a:solidFill>
              <a:srgbClr val="162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venirNext LT Pro Light"/>
              <a:ea typeface="+mn-ea"/>
              <a:cs typeface="+mn-cs"/>
            </a:endParaRPr>
          </a:p>
        </p:txBody>
      </p:sp>
      <p:pic>
        <p:nvPicPr>
          <p:cNvPr id="20" name="Picture 19" descr="A blue and black logo&#10;&#10;Description automatically generated with low confidence">
            <a:extLst>
              <a:ext uri="{FF2B5EF4-FFF2-40B4-BE49-F238E27FC236}">
                <a16:creationId xmlns:a16="http://schemas.microsoft.com/office/drawing/2014/main" id="{B0B4483B-43BC-EBB5-930B-5599660580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215" y="2350388"/>
            <a:ext cx="720917" cy="932951"/>
          </a:xfrm>
          <a:prstGeom prst="rect">
            <a:avLst/>
          </a:prstGeom>
        </p:spPr>
      </p:pic>
      <p:pic>
        <p:nvPicPr>
          <p:cNvPr id="22" name="Picture 21" descr="A picture containing graphics&#10;&#10;Description automatically generated">
            <a:extLst>
              <a:ext uri="{FF2B5EF4-FFF2-40B4-BE49-F238E27FC236}">
                <a16:creationId xmlns:a16="http://schemas.microsoft.com/office/drawing/2014/main" id="{A6F19070-D761-F557-AB30-BC643161E9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0099" y="2368048"/>
            <a:ext cx="748519" cy="959429"/>
          </a:xfrm>
          <a:prstGeom prst="rect">
            <a:avLst/>
          </a:prstGeom>
        </p:spPr>
      </p:pic>
      <p:pic>
        <p:nvPicPr>
          <p:cNvPr id="24" name="Picture 23" descr="A blue and black logo&#10;&#10;Description automatically generated with low confidence">
            <a:extLst>
              <a:ext uri="{FF2B5EF4-FFF2-40B4-BE49-F238E27FC236}">
                <a16:creationId xmlns:a16="http://schemas.microsoft.com/office/drawing/2014/main" id="{703E9CA4-687A-5704-1C71-4A37F04BFA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3709" y="2368049"/>
            <a:ext cx="740664" cy="959430"/>
          </a:xfrm>
          <a:prstGeom prst="rect">
            <a:avLst/>
          </a:prstGeom>
        </p:spPr>
      </p:pic>
      <p:pic>
        <p:nvPicPr>
          <p:cNvPr id="27" name="Picture 26">
            <a:extLst>
              <a:ext uri="{FF2B5EF4-FFF2-40B4-BE49-F238E27FC236}">
                <a16:creationId xmlns:a16="http://schemas.microsoft.com/office/drawing/2014/main" id="{21282659-87DB-DCB9-C9D1-763E901C03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11497166" y="5500762"/>
            <a:ext cx="927100" cy="190500"/>
          </a:xfrm>
          <a:prstGeom prst="rect">
            <a:avLst/>
          </a:prstGeom>
        </p:spPr>
      </p:pic>
      <p:sp>
        <p:nvSpPr>
          <p:cNvPr id="28" name="TextBox 27">
            <a:extLst>
              <a:ext uri="{FF2B5EF4-FFF2-40B4-BE49-F238E27FC236}">
                <a16:creationId xmlns:a16="http://schemas.microsoft.com/office/drawing/2014/main" id="{DBB7BFFE-0506-D3C9-149D-3F0B29518A61}"/>
              </a:ext>
            </a:extLst>
          </p:cNvPr>
          <p:cNvSpPr txBox="1"/>
          <p:nvPr/>
        </p:nvSpPr>
        <p:spPr>
          <a:xfrm>
            <a:off x="824046" y="3184461"/>
            <a:ext cx="2359065" cy="461665"/>
          </a:xfrm>
          <a:prstGeom prst="rect">
            <a:avLst/>
          </a:prstGeom>
          <a:noFill/>
        </p:spPr>
        <p:txBody>
          <a:bodyPr wrap="square" lIns="91440" tIns="45720" rIns="91440" bIns="45720" anchor="t">
            <a:spAutoFit/>
          </a:bodyPr>
          <a:lstStyle/>
          <a:p>
            <a:pPr>
              <a:defRPr/>
            </a:pPr>
            <a:r>
              <a:rPr lang="en-US" sz="1200" cap="all" spc="200" dirty="0">
                <a:solidFill>
                  <a:srgbClr val="16232E"/>
                </a:solidFill>
                <a:latin typeface="Montserrat ExtraLight"/>
                <a:hlinkClick r:id="rId8" action="ppaction://hlinksldjump">
                  <a:extLst>
                    <a:ext uri="{A12FA001-AC4F-418D-AE19-62706E023703}">
                      <ahyp:hlinkClr xmlns:ahyp="http://schemas.microsoft.com/office/drawing/2018/hyperlinkcolor" val="tx"/>
                    </a:ext>
                  </a:extLst>
                </a:hlinkClick>
              </a:rPr>
              <a:t>The Aesthetic consumer</a:t>
            </a:r>
            <a:endParaRPr lang="en-US" sz="1200" dirty="0">
              <a:solidFill>
                <a:srgbClr val="16232E"/>
              </a:solidFill>
              <a:cs typeface="Calibri" panose="020F0502020204030204"/>
            </a:endParaRPr>
          </a:p>
        </p:txBody>
      </p:sp>
      <p:sp>
        <p:nvSpPr>
          <p:cNvPr id="29" name="TextBox 28">
            <a:extLst>
              <a:ext uri="{FF2B5EF4-FFF2-40B4-BE49-F238E27FC236}">
                <a16:creationId xmlns:a16="http://schemas.microsoft.com/office/drawing/2014/main" id="{F37F713D-0CA1-B8E6-0D0B-C131B612F369}"/>
              </a:ext>
            </a:extLst>
          </p:cNvPr>
          <p:cNvSpPr txBox="1"/>
          <p:nvPr/>
        </p:nvSpPr>
        <p:spPr>
          <a:xfrm>
            <a:off x="2647307" y="3181385"/>
            <a:ext cx="1950571" cy="461665"/>
          </a:xfrm>
          <a:prstGeom prst="rect">
            <a:avLst/>
          </a:prstGeom>
          <a:noFill/>
        </p:spPr>
        <p:txBody>
          <a:bodyPr wrap="square" lIns="91440" tIns="45720" rIns="91440" bIns="45720" anchor="t">
            <a:spAutoFit/>
          </a:bodyPr>
          <a:lstStyle/>
          <a:p>
            <a:pPr>
              <a:defRPr/>
            </a:pPr>
            <a:r>
              <a:rPr lang="en-US" sz="1200" cap="all" spc="200" dirty="0">
                <a:solidFill>
                  <a:srgbClr val="16232E"/>
                </a:solidFill>
                <a:latin typeface="Montserrat ExtraLight"/>
                <a:hlinkClick r:id="rId9" action="ppaction://hlinksldjump">
                  <a:extLst>
                    <a:ext uri="{A12FA001-AC4F-418D-AE19-62706E023703}">
                      <ahyp:hlinkClr xmlns:ahyp="http://schemas.microsoft.com/office/drawing/2018/hyperlinkcolor" val="tx"/>
                    </a:ext>
                  </a:extLst>
                </a:hlinkClick>
              </a:rPr>
              <a:t>How to talk about </a:t>
            </a:r>
            <a:r>
              <a:rPr lang="en-US" sz="1200" cap="all" spc="200" dirty="0" err="1">
                <a:solidFill>
                  <a:srgbClr val="16232E"/>
                </a:solidFill>
                <a:latin typeface="Montserrat ExtraLight"/>
                <a:hlinkClick r:id="rId9" action="ppaction://hlinksldjump">
                  <a:extLst>
                    <a:ext uri="{A12FA001-AC4F-418D-AE19-62706E023703}">
                      <ahyp:hlinkClr xmlns:ahyp="http://schemas.microsoft.com/office/drawing/2018/hyperlinkcolor" val="tx"/>
                    </a:ext>
                  </a:extLst>
                </a:hlinkClick>
              </a:rPr>
              <a:t>privi</a:t>
            </a:r>
            <a:endParaRPr lang="en-US" sz="1200" dirty="0">
              <a:solidFill>
                <a:srgbClr val="16232E"/>
              </a:solidFill>
              <a:cs typeface="Calibri" panose="020F0502020204030204"/>
            </a:endParaRPr>
          </a:p>
        </p:txBody>
      </p:sp>
      <p:sp>
        <p:nvSpPr>
          <p:cNvPr id="30" name="TextBox 29">
            <a:extLst>
              <a:ext uri="{FF2B5EF4-FFF2-40B4-BE49-F238E27FC236}">
                <a16:creationId xmlns:a16="http://schemas.microsoft.com/office/drawing/2014/main" id="{34801968-617B-E9D1-79BB-5032A6D58BB8}"/>
              </a:ext>
            </a:extLst>
          </p:cNvPr>
          <p:cNvSpPr txBox="1"/>
          <p:nvPr/>
        </p:nvSpPr>
        <p:spPr>
          <a:xfrm>
            <a:off x="4521095" y="3184462"/>
            <a:ext cx="2359065" cy="461665"/>
          </a:xfrm>
          <a:prstGeom prst="rect">
            <a:avLst/>
          </a:prstGeom>
          <a:noFill/>
        </p:spPr>
        <p:txBody>
          <a:bodyPr wrap="square" lIns="91440" tIns="45720" rIns="91440" bIns="45720" anchor="t">
            <a:spAutoFit/>
          </a:bodyPr>
          <a:lstStyle/>
          <a:p>
            <a:pPr>
              <a:defRPr/>
            </a:pPr>
            <a:r>
              <a:rPr lang="en-US" sz="1200" cap="all" spc="200" dirty="0">
                <a:solidFill>
                  <a:srgbClr val="16232E"/>
                </a:solidFill>
                <a:latin typeface="Montserrat ExtraLight"/>
                <a:hlinkClick r:id="rId10" action="ppaction://hlinksldjump">
                  <a:extLst>
                    <a:ext uri="{A12FA001-AC4F-418D-AE19-62706E023703}">
                      <ahyp:hlinkClr xmlns:ahyp="http://schemas.microsoft.com/office/drawing/2018/hyperlinkcolor" val="tx"/>
                    </a:ext>
                  </a:extLst>
                </a:hlinkClick>
              </a:rPr>
              <a:t>When to</a:t>
            </a:r>
            <a:br>
              <a:rPr lang="en-US" sz="1200" cap="all" spc="200" dirty="0">
                <a:solidFill>
                  <a:srgbClr val="16232E"/>
                </a:solidFill>
                <a:latin typeface="Montserrat ExtraLight"/>
                <a:hlinkClick r:id="rId10" action="ppaction://hlinksldjump">
                  <a:extLst>
                    <a:ext uri="{A12FA001-AC4F-418D-AE19-62706E023703}">
                      <ahyp:hlinkClr xmlns:ahyp="http://schemas.microsoft.com/office/drawing/2018/hyperlinkcolor" val="tx"/>
                    </a:ext>
                  </a:extLst>
                </a:hlinkClick>
              </a:rPr>
            </a:br>
            <a:r>
              <a:rPr lang="en-US" sz="1200" cap="all" spc="200" dirty="0">
                <a:solidFill>
                  <a:srgbClr val="16232E"/>
                </a:solidFill>
                <a:latin typeface="Montserrat ExtraLight"/>
                <a:hlinkClick r:id="rId10" action="ppaction://hlinksldjump">
                  <a:extLst>
                    <a:ext uri="{A12FA001-AC4F-418D-AE19-62706E023703}">
                      <ahyp:hlinkClr xmlns:ahyp="http://schemas.microsoft.com/office/drawing/2018/hyperlinkcolor" val="tx"/>
                    </a:ext>
                  </a:extLst>
                </a:hlinkClick>
              </a:rPr>
              <a:t>present </a:t>
            </a:r>
            <a:r>
              <a:rPr lang="en-US" sz="1200" cap="all" spc="200" dirty="0" err="1">
                <a:solidFill>
                  <a:srgbClr val="16232E"/>
                </a:solidFill>
                <a:latin typeface="Montserrat ExtraLight"/>
                <a:hlinkClick r:id="rId10" action="ppaction://hlinksldjump">
                  <a:extLst>
                    <a:ext uri="{A12FA001-AC4F-418D-AE19-62706E023703}">
                      <ahyp:hlinkClr xmlns:ahyp="http://schemas.microsoft.com/office/drawing/2018/hyperlinkcolor" val="tx"/>
                    </a:ext>
                  </a:extLst>
                </a:hlinkClick>
              </a:rPr>
              <a:t>privi</a:t>
            </a:r>
            <a:endParaRPr lang="en-US" sz="1200" cap="all" spc="200" dirty="0">
              <a:solidFill>
                <a:srgbClr val="16232E"/>
              </a:solidFill>
              <a:latin typeface="Montserrat ExtraLight"/>
              <a:cs typeface="Calibri"/>
            </a:endParaRPr>
          </a:p>
        </p:txBody>
      </p:sp>
      <p:pic>
        <p:nvPicPr>
          <p:cNvPr id="6" name="Picture 5" descr="A blue and black logo&#10;&#10;Description automatically generated with low confidence">
            <a:extLst>
              <a:ext uri="{FF2B5EF4-FFF2-40B4-BE49-F238E27FC236}">
                <a16:creationId xmlns:a16="http://schemas.microsoft.com/office/drawing/2014/main" id="{FF622592-4586-0F1A-4680-C50BECF279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6606" y="2381810"/>
            <a:ext cx="720917" cy="932951"/>
          </a:xfrm>
          <a:prstGeom prst="rect">
            <a:avLst/>
          </a:prstGeom>
        </p:spPr>
      </p:pic>
      <p:sp>
        <p:nvSpPr>
          <p:cNvPr id="7" name="TextBox 6">
            <a:extLst>
              <a:ext uri="{FF2B5EF4-FFF2-40B4-BE49-F238E27FC236}">
                <a16:creationId xmlns:a16="http://schemas.microsoft.com/office/drawing/2014/main" id="{DEB1A43F-E578-7F45-AC10-24732F232C40}"/>
              </a:ext>
            </a:extLst>
          </p:cNvPr>
          <p:cNvSpPr txBox="1"/>
          <p:nvPr/>
        </p:nvSpPr>
        <p:spPr>
          <a:xfrm>
            <a:off x="6430022" y="3184462"/>
            <a:ext cx="2359065" cy="461665"/>
          </a:xfrm>
          <a:prstGeom prst="rect">
            <a:avLst/>
          </a:prstGeom>
          <a:noFill/>
        </p:spPr>
        <p:txBody>
          <a:bodyPr wrap="square" lIns="91440" tIns="45720" rIns="91440" bIns="45720" anchor="t">
            <a:spAutoFit/>
          </a:bodyPr>
          <a:lstStyle/>
          <a:p>
            <a:pPr>
              <a:defRPr/>
            </a:pPr>
            <a:r>
              <a:rPr lang="en-US" sz="1200" cap="all" spc="200" dirty="0">
                <a:solidFill>
                  <a:srgbClr val="16232E"/>
                </a:solidFill>
                <a:latin typeface="Montserrat ExtraLight"/>
                <a:hlinkClick r:id="rId11" action="ppaction://hlinksldjump">
                  <a:extLst>
                    <a:ext uri="{A12FA001-AC4F-418D-AE19-62706E023703}">
                      <ahyp:hlinkClr xmlns:ahyp="http://schemas.microsoft.com/office/drawing/2018/hyperlinkcolor" val="tx"/>
                    </a:ext>
                  </a:extLst>
                </a:hlinkClick>
              </a:rPr>
              <a:t>Marketing and resources</a:t>
            </a:r>
            <a:endParaRPr lang="en-US" sz="1200" cap="all" spc="200" dirty="0">
              <a:solidFill>
                <a:srgbClr val="16232E"/>
              </a:solidFill>
              <a:latin typeface="Montserrat ExtraLight"/>
            </a:endParaRPr>
          </a:p>
        </p:txBody>
      </p:sp>
      <p:pic>
        <p:nvPicPr>
          <p:cNvPr id="8" name="Picture 7" descr="A picture containing graphics&#10;&#10;Description automatically generated">
            <a:extLst>
              <a:ext uri="{FF2B5EF4-FFF2-40B4-BE49-F238E27FC236}">
                <a16:creationId xmlns:a16="http://schemas.microsoft.com/office/drawing/2014/main" id="{066944A2-9676-F1A3-23A2-31BF282B7F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8325" y="2328770"/>
            <a:ext cx="748519" cy="959429"/>
          </a:xfrm>
          <a:prstGeom prst="rect">
            <a:avLst/>
          </a:prstGeom>
        </p:spPr>
      </p:pic>
      <p:sp>
        <p:nvSpPr>
          <p:cNvPr id="12" name="TextBox 11">
            <a:extLst>
              <a:ext uri="{FF2B5EF4-FFF2-40B4-BE49-F238E27FC236}">
                <a16:creationId xmlns:a16="http://schemas.microsoft.com/office/drawing/2014/main" id="{D6AF5476-868D-01FE-38D1-5DC390C1DFC6}"/>
              </a:ext>
            </a:extLst>
          </p:cNvPr>
          <p:cNvSpPr txBox="1"/>
          <p:nvPr/>
        </p:nvSpPr>
        <p:spPr>
          <a:xfrm>
            <a:off x="8354662" y="3184462"/>
            <a:ext cx="2359065" cy="461665"/>
          </a:xfrm>
          <a:prstGeom prst="rect">
            <a:avLst/>
          </a:prstGeom>
          <a:noFill/>
        </p:spPr>
        <p:txBody>
          <a:bodyPr wrap="square" lIns="91440" tIns="45720" rIns="91440" bIns="45720" anchor="t">
            <a:spAutoFit/>
          </a:bodyPr>
          <a:lstStyle/>
          <a:p>
            <a:pPr>
              <a:defRPr/>
            </a:pPr>
            <a:r>
              <a:rPr lang="en-US" sz="1200" cap="all" spc="200" dirty="0">
                <a:solidFill>
                  <a:srgbClr val="16232E"/>
                </a:solidFill>
                <a:latin typeface="Montserrat ExtraLight"/>
                <a:hlinkClick r:id="rId12" action="ppaction://hlinksldjump">
                  <a:extLst>
                    <a:ext uri="{A12FA001-AC4F-418D-AE19-62706E023703}">
                      <ahyp:hlinkClr xmlns:ahyp="http://schemas.microsoft.com/office/drawing/2018/hyperlinkcolor" val="tx"/>
                    </a:ext>
                  </a:extLst>
                </a:hlinkClick>
              </a:rPr>
              <a:t>TIPS To</a:t>
            </a:r>
            <a:br>
              <a:rPr lang="en-US" sz="1200" cap="all" spc="200" dirty="0">
                <a:solidFill>
                  <a:srgbClr val="16232E"/>
                </a:solidFill>
                <a:latin typeface="Montserrat ExtraLight"/>
                <a:hlinkClick r:id="rId12" action="ppaction://hlinksldjump">
                  <a:extLst>
                    <a:ext uri="{A12FA001-AC4F-418D-AE19-62706E023703}">
                      <ahyp:hlinkClr xmlns:ahyp="http://schemas.microsoft.com/office/drawing/2018/hyperlinkcolor" val="tx"/>
                    </a:ext>
                  </a:extLst>
                </a:hlinkClick>
              </a:rPr>
            </a:br>
            <a:r>
              <a:rPr lang="en-US" sz="1200" cap="all" spc="200" dirty="0">
                <a:solidFill>
                  <a:srgbClr val="16232E"/>
                </a:solidFill>
                <a:latin typeface="Montserrat ExtraLight"/>
                <a:hlinkClick r:id="rId12" action="ppaction://hlinksldjump">
                  <a:extLst>
                    <a:ext uri="{A12FA001-AC4F-418D-AE19-62706E023703}">
                      <ahyp:hlinkClr xmlns:ahyp="http://schemas.microsoft.com/office/drawing/2018/hyperlinkcolor" val="tx"/>
                    </a:ext>
                  </a:extLst>
                </a:hlinkClick>
              </a:rPr>
              <a:t>promote </a:t>
            </a:r>
            <a:r>
              <a:rPr lang="en-US" sz="1200" cap="all" spc="200" dirty="0" err="1">
                <a:solidFill>
                  <a:srgbClr val="16232E"/>
                </a:solidFill>
                <a:latin typeface="Montserrat ExtraLight"/>
                <a:hlinkClick r:id="rId12" action="ppaction://hlinksldjump">
                  <a:extLst>
                    <a:ext uri="{A12FA001-AC4F-418D-AE19-62706E023703}">
                      <ahyp:hlinkClr xmlns:ahyp="http://schemas.microsoft.com/office/drawing/2018/hyperlinkcolor" val="tx"/>
                    </a:ext>
                  </a:extLst>
                </a:hlinkClick>
              </a:rPr>
              <a:t>privi</a:t>
            </a:r>
            <a:endParaRPr lang="en-US" sz="1200" dirty="0">
              <a:solidFill>
                <a:srgbClr val="16232E"/>
              </a:solidFill>
            </a:endParaRPr>
          </a:p>
        </p:txBody>
      </p:sp>
      <p:pic>
        <p:nvPicPr>
          <p:cNvPr id="13" name="Picture 12" descr="A blue and black logo&#10;&#10;Description automatically generated with low confidence">
            <a:extLst>
              <a:ext uri="{FF2B5EF4-FFF2-40B4-BE49-F238E27FC236}">
                <a16:creationId xmlns:a16="http://schemas.microsoft.com/office/drawing/2014/main" id="{EBE9084A-02CB-FEF0-4B7C-EF7653220A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9833" y="2336626"/>
            <a:ext cx="740664" cy="959430"/>
          </a:xfrm>
          <a:prstGeom prst="rect">
            <a:avLst/>
          </a:prstGeom>
        </p:spPr>
      </p:pic>
      <p:sp>
        <p:nvSpPr>
          <p:cNvPr id="14" name="TextBox 13">
            <a:extLst>
              <a:ext uri="{FF2B5EF4-FFF2-40B4-BE49-F238E27FC236}">
                <a16:creationId xmlns:a16="http://schemas.microsoft.com/office/drawing/2014/main" id="{69A8E098-6522-C500-3F62-8E53A0C1805F}"/>
              </a:ext>
            </a:extLst>
          </p:cNvPr>
          <p:cNvSpPr txBox="1"/>
          <p:nvPr/>
        </p:nvSpPr>
        <p:spPr>
          <a:xfrm>
            <a:off x="10122188" y="3184462"/>
            <a:ext cx="2359065" cy="276999"/>
          </a:xfrm>
          <a:prstGeom prst="rect">
            <a:avLst/>
          </a:prstGeom>
          <a:noFill/>
        </p:spPr>
        <p:txBody>
          <a:bodyPr wrap="square" lIns="91440" tIns="45720" rIns="91440" bIns="45720" anchor="t">
            <a:spAutoFit/>
          </a:bodyPr>
          <a:lstStyle/>
          <a:p>
            <a:pPr>
              <a:defRPr/>
            </a:pPr>
            <a:r>
              <a:rPr lang="en-US" sz="1200" cap="all" spc="200" dirty="0">
                <a:solidFill>
                  <a:srgbClr val="16232E"/>
                </a:solidFill>
                <a:latin typeface="Montserrat ExtraLight"/>
                <a:hlinkClick r:id="rId13" action="ppaction://hlinksldjump">
                  <a:extLst>
                    <a:ext uri="{A12FA001-AC4F-418D-AE19-62706E023703}">
                      <ahyp:hlinkClr xmlns:ahyp="http://schemas.microsoft.com/office/drawing/2018/hyperlinkcolor" val="tx"/>
                    </a:ext>
                  </a:extLst>
                </a:hlinkClick>
              </a:rPr>
              <a:t>Contact us</a:t>
            </a:r>
            <a:endParaRPr lang="en-US" dirty="0">
              <a:solidFill>
                <a:srgbClr val="16232E"/>
              </a:solidFill>
            </a:endParaRPr>
          </a:p>
        </p:txBody>
      </p:sp>
    </p:spTree>
    <p:extLst>
      <p:ext uri="{BB962C8B-B14F-4D97-AF65-F5344CB8AC3E}">
        <p14:creationId xmlns:p14="http://schemas.microsoft.com/office/powerpoint/2010/main" val="4148763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Icon&#10;&#10;Description automatically generated">
            <a:extLst>
              <a:ext uri="{FF2B5EF4-FFF2-40B4-BE49-F238E27FC236}">
                <a16:creationId xmlns:a16="http://schemas.microsoft.com/office/drawing/2014/main" id="{F004CAD2-4A06-744B-2BDD-A5DA55561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8560" y="1699007"/>
            <a:ext cx="3349502" cy="4635472"/>
          </a:xfrm>
          <a:prstGeom prst="rect">
            <a:avLst/>
          </a:prstGeom>
        </p:spPr>
      </p:pic>
      <p:pic>
        <p:nvPicPr>
          <p:cNvPr id="38" name="Picture 37" descr="Icon&#10;&#10;Description automatically generated">
            <a:extLst>
              <a:ext uri="{FF2B5EF4-FFF2-40B4-BE49-F238E27FC236}">
                <a16:creationId xmlns:a16="http://schemas.microsoft.com/office/drawing/2014/main" id="{9813DD0C-251D-CD0B-2651-686B20ACD3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1294" y="1699007"/>
            <a:ext cx="3349502" cy="4635472"/>
          </a:xfrm>
          <a:prstGeom prst="rect">
            <a:avLst/>
          </a:prstGeom>
        </p:spPr>
      </p:pic>
      <p:sp>
        <p:nvSpPr>
          <p:cNvPr id="13" name="Google Shape;598;p128">
            <a:extLst>
              <a:ext uri="{FF2B5EF4-FFF2-40B4-BE49-F238E27FC236}">
                <a16:creationId xmlns:a16="http://schemas.microsoft.com/office/drawing/2014/main" id="{91027645-507A-5ADB-54B6-6A0BAA04ECEF}"/>
              </a:ext>
            </a:extLst>
          </p:cNvPr>
          <p:cNvSpPr/>
          <p:nvPr/>
        </p:nvSpPr>
        <p:spPr>
          <a:xfrm>
            <a:off x="1051362" y="6429049"/>
            <a:ext cx="5506583" cy="428951"/>
          </a:xfrm>
          <a:prstGeom prst="rect">
            <a:avLst/>
          </a:prstGeom>
          <a:noFill/>
          <a:ln>
            <a:noFill/>
          </a:ln>
        </p:spPr>
        <p:txBody>
          <a:bodyPr spcFirstLastPara="1" wrap="square" lIns="121867" tIns="60933" rIns="121867" bIns="60933" anchor="t" anchorCtr="0">
            <a:noAutofit/>
          </a:bodyPr>
          <a:lstStyle/>
          <a:p>
            <a:pPr algn="ctr">
              <a:lnSpc>
                <a:spcPct val="115000"/>
              </a:lnSpc>
              <a:spcBef>
                <a:spcPts val="800"/>
              </a:spcBef>
            </a:pPr>
            <a:r>
              <a:rPr lang="en-US" sz="600" baseline="30000">
                <a:solidFill>
                  <a:schemeClr val="dk1"/>
                </a:solidFill>
                <a:latin typeface="Montserrat" pitchFamily="2" charset="77"/>
                <a:ea typeface="Cormorant Garamond"/>
                <a:cs typeface="Cormorant Garamond"/>
                <a:sym typeface="Cormorant Garamond"/>
              </a:rPr>
              <a:t>*</a:t>
            </a:r>
            <a:r>
              <a:rPr lang="en-US" sz="600">
                <a:solidFill>
                  <a:schemeClr val="dk1"/>
                </a:solidFill>
                <a:latin typeface="Montserrat" pitchFamily="2" charset="77"/>
                <a:ea typeface="Cormorant Garamond"/>
                <a:cs typeface="Cormorant Garamond"/>
                <a:sym typeface="Cormorant Garamond"/>
              </a:rPr>
              <a:t>Survey of 350 US women considering aesthetic treatments</a:t>
            </a:r>
            <a:endParaRPr lang="en-US" sz="600" baseline="30000">
              <a:solidFill>
                <a:schemeClr val="dk1"/>
              </a:solidFill>
              <a:latin typeface="Montserrat" pitchFamily="2" charset="77"/>
              <a:ea typeface="Alegreya Sans"/>
              <a:cs typeface="Alegreya Sans"/>
              <a:sym typeface="Cormorant Garamond"/>
            </a:endParaRPr>
          </a:p>
        </p:txBody>
      </p:sp>
      <p:sp>
        <p:nvSpPr>
          <p:cNvPr id="2" name="Rectangle 1">
            <a:extLst>
              <a:ext uri="{FF2B5EF4-FFF2-40B4-BE49-F238E27FC236}">
                <a16:creationId xmlns:a16="http://schemas.microsoft.com/office/drawing/2014/main" id="{5EF1F435-26C4-E240-9028-57341055AAFA}"/>
              </a:ext>
            </a:extLst>
          </p:cNvPr>
          <p:cNvSpPr/>
          <p:nvPr/>
        </p:nvSpPr>
        <p:spPr>
          <a:xfrm>
            <a:off x="0" y="0"/>
            <a:ext cx="6190699" cy="6858000"/>
          </a:xfrm>
          <a:prstGeom prst="rect">
            <a:avLst/>
          </a:prstGeom>
          <a:solidFill>
            <a:srgbClr val="1623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EF5B0EA-0604-2541-A344-EB991EE95BCE}"/>
              </a:ext>
            </a:extLst>
          </p:cNvPr>
          <p:cNvGrpSpPr/>
          <p:nvPr/>
        </p:nvGrpSpPr>
        <p:grpSpPr>
          <a:xfrm>
            <a:off x="2374308" y="3318480"/>
            <a:ext cx="2861748" cy="3641853"/>
            <a:chOff x="8300100" y="977127"/>
            <a:chExt cx="2742477" cy="3549087"/>
          </a:xfrm>
        </p:grpSpPr>
        <p:pic>
          <p:nvPicPr>
            <p:cNvPr id="49" name="Picture 48" descr="Shape, circle&#10;&#10;Description automatically generated">
              <a:extLst>
                <a:ext uri="{FF2B5EF4-FFF2-40B4-BE49-F238E27FC236}">
                  <a16:creationId xmlns:a16="http://schemas.microsoft.com/office/drawing/2014/main" id="{6021CE45-5AC3-DD49-B47C-B08677AC860F}"/>
                </a:ext>
              </a:extLst>
            </p:cNvPr>
            <p:cNvPicPr>
              <a:picLocks noChangeAspect="1"/>
            </p:cNvPicPr>
            <p:nvPr/>
          </p:nvPicPr>
          <p:blipFill>
            <a:blip r:embed="rId5"/>
            <a:stretch>
              <a:fillRect/>
            </a:stretch>
          </p:blipFill>
          <p:spPr>
            <a:xfrm>
              <a:off x="8300100" y="977127"/>
              <a:ext cx="2742477" cy="3549087"/>
            </a:xfrm>
            <a:prstGeom prst="rect">
              <a:avLst/>
            </a:prstGeom>
          </p:spPr>
        </p:pic>
        <p:sp>
          <p:nvSpPr>
            <p:cNvPr id="51" name="Oval 50">
              <a:extLst>
                <a:ext uri="{FF2B5EF4-FFF2-40B4-BE49-F238E27FC236}">
                  <a16:creationId xmlns:a16="http://schemas.microsoft.com/office/drawing/2014/main" id="{4261A8D0-E5E0-014E-A01E-3FD4E4DE9518}"/>
                </a:ext>
              </a:extLst>
            </p:cNvPr>
            <p:cNvSpPr/>
            <p:nvPr/>
          </p:nvSpPr>
          <p:spPr>
            <a:xfrm>
              <a:off x="8476897" y="1554266"/>
              <a:ext cx="2392237" cy="2392237"/>
            </a:xfrm>
            <a:prstGeom prst="ellipse">
              <a:avLst/>
            </a:prstGeom>
            <a:noFill/>
            <a:ln w="19050">
              <a:solidFill>
                <a:srgbClr val="9BCCC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a:ea typeface="+mn-ea"/>
                <a:cs typeface="+mn-cs"/>
              </a:endParaRPr>
            </a:p>
          </p:txBody>
        </p:sp>
      </p:grpSp>
      <p:sp>
        <p:nvSpPr>
          <p:cNvPr id="46" name="TextBox 45">
            <a:extLst>
              <a:ext uri="{FF2B5EF4-FFF2-40B4-BE49-F238E27FC236}">
                <a16:creationId xmlns:a16="http://schemas.microsoft.com/office/drawing/2014/main" id="{FC801182-3447-B04B-A6CB-4D1B18260BF3}"/>
              </a:ext>
            </a:extLst>
          </p:cNvPr>
          <p:cNvSpPr txBox="1"/>
          <p:nvPr/>
        </p:nvSpPr>
        <p:spPr>
          <a:xfrm>
            <a:off x="2830790" y="4289390"/>
            <a:ext cx="2024036" cy="1692771"/>
          </a:xfrm>
          <a:prstGeom prst="rect">
            <a:avLst/>
          </a:prstGeom>
          <a:noFill/>
        </p:spPr>
        <p:txBody>
          <a:bodyPr wrap="square" lIns="91440" tIns="45720" rIns="91440" bIns="45720" anchor="t">
            <a:spAutoFit/>
          </a:bodyPr>
          <a:lstStyle/>
          <a:p>
            <a:pPr algn="ctr" defTabSz="1371600">
              <a:tabLst>
                <a:tab pos="533400" algn="l"/>
                <a:tab pos="1066800" algn="l"/>
                <a:tab pos="1600200" algn="l"/>
                <a:tab pos="2133600" algn="l"/>
                <a:tab pos="2667000" algn="l"/>
                <a:tab pos="3200400" algn="l"/>
                <a:tab pos="3733800" algn="l"/>
                <a:tab pos="4267200" algn="l"/>
                <a:tab pos="4800600" algn="l"/>
                <a:tab pos="5334000" algn="l"/>
                <a:tab pos="5867400" algn="l"/>
                <a:tab pos="6400800" algn="l"/>
              </a:tabLst>
              <a:defRPr/>
            </a:pPr>
            <a:r>
              <a:rPr lang="en-US" sz="4400">
                <a:solidFill>
                  <a:srgbClr val="16232E"/>
                </a:solidFill>
                <a:latin typeface="Montserrat Light"/>
              </a:rPr>
              <a:t>75% </a:t>
            </a:r>
            <a:endParaRPr lang="en-US" sz="4400">
              <a:solidFill>
                <a:srgbClr val="16232E"/>
              </a:solidFill>
              <a:latin typeface="Montserrat Light" pitchFamily="2" charset="77"/>
            </a:endParaRPr>
          </a:p>
          <a:p>
            <a:pPr algn="ctr" defTabSz="1371600" eaLnBrk="1" fontAlgn="auto" hangingPunct="1">
              <a:spcBef>
                <a:spcPts val="0"/>
              </a:spcBef>
              <a:spcAft>
                <a:spcPts val="0"/>
              </a:spcAft>
              <a:defRPr/>
            </a:pPr>
            <a:r>
              <a:rPr lang="en-US" sz="1200">
                <a:solidFill>
                  <a:srgbClr val="16232E"/>
                </a:solidFill>
                <a:latin typeface="Montserrat"/>
              </a:rPr>
              <a:t>of patients are interested in paying for aesthetic treatments on a monthly membership</a:t>
            </a:r>
            <a:r>
              <a:rPr lang="en-US" sz="1200" baseline="30000">
                <a:solidFill>
                  <a:srgbClr val="16232E"/>
                </a:solidFill>
                <a:latin typeface="Montserrat"/>
              </a:rPr>
              <a:t>2</a:t>
            </a:r>
            <a:endParaRPr lang="en-US" baseline="30000">
              <a:solidFill>
                <a:srgbClr val="16232E"/>
              </a:solidFill>
              <a:latin typeface="Montserrat"/>
              <a:ea typeface="Calibri" panose="020F0502020204030204" pitchFamily="34" charset="0"/>
              <a:cs typeface="Times New Roman" panose="02020603050405020304" pitchFamily="18" charset="0"/>
            </a:endParaRPr>
          </a:p>
        </p:txBody>
      </p:sp>
      <p:grpSp>
        <p:nvGrpSpPr>
          <p:cNvPr id="39" name="Group 38">
            <a:extLst>
              <a:ext uri="{FF2B5EF4-FFF2-40B4-BE49-F238E27FC236}">
                <a16:creationId xmlns:a16="http://schemas.microsoft.com/office/drawing/2014/main" id="{D688F2A3-16C2-5D46-96D6-ED22918C5B38}"/>
              </a:ext>
            </a:extLst>
          </p:cNvPr>
          <p:cNvGrpSpPr/>
          <p:nvPr/>
        </p:nvGrpSpPr>
        <p:grpSpPr>
          <a:xfrm>
            <a:off x="623470" y="2254403"/>
            <a:ext cx="2830451" cy="3633314"/>
            <a:chOff x="772650" y="1002204"/>
            <a:chExt cx="2797321" cy="3620062"/>
          </a:xfrm>
        </p:grpSpPr>
        <p:pic>
          <p:nvPicPr>
            <p:cNvPr id="40" name="Picture 39" descr="Shape&#10;&#10;Description automatically generated">
              <a:extLst>
                <a:ext uri="{FF2B5EF4-FFF2-40B4-BE49-F238E27FC236}">
                  <a16:creationId xmlns:a16="http://schemas.microsoft.com/office/drawing/2014/main" id="{292701D5-DEF5-7140-9572-BC2D0071D1D9}"/>
                </a:ext>
              </a:extLst>
            </p:cNvPr>
            <p:cNvPicPr>
              <a:picLocks noChangeAspect="1"/>
            </p:cNvPicPr>
            <p:nvPr/>
          </p:nvPicPr>
          <p:blipFill>
            <a:blip r:embed="rId6"/>
            <a:stretch>
              <a:fillRect/>
            </a:stretch>
          </p:blipFill>
          <p:spPr>
            <a:xfrm>
              <a:off x="772650" y="1002204"/>
              <a:ext cx="2797321" cy="3620062"/>
            </a:xfrm>
            <a:prstGeom prst="rect">
              <a:avLst/>
            </a:prstGeom>
          </p:spPr>
        </p:pic>
        <p:sp>
          <p:nvSpPr>
            <p:cNvPr id="41" name="Oval 40">
              <a:extLst>
                <a:ext uri="{FF2B5EF4-FFF2-40B4-BE49-F238E27FC236}">
                  <a16:creationId xmlns:a16="http://schemas.microsoft.com/office/drawing/2014/main" id="{3FD3C765-C15F-1948-9B2D-6E2117C8CD5B}"/>
                </a:ext>
              </a:extLst>
            </p:cNvPr>
            <p:cNvSpPr/>
            <p:nvPr/>
          </p:nvSpPr>
          <p:spPr>
            <a:xfrm>
              <a:off x="869479" y="1580713"/>
              <a:ext cx="2513358" cy="2437334"/>
            </a:xfrm>
            <a:prstGeom prst="ellipse">
              <a:avLst/>
            </a:prstGeom>
            <a:noFill/>
            <a:ln w="19050">
              <a:solidFill>
                <a:srgbClr val="2F9B8A"/>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a:ea typeface="+mn-ea"/>
                <a:cs typeface="+mn-cs"/>
              </a:endParaRPr>
            </a:p>
          </p:txBody>
        </p:sp>
      </p:grpSp>
      <p:sp>
        <p:nvSpPr>
          <p:cNvPr id="45" name="TextBox 44">
            <a:extLst>
              <a:ext uri="{FF2B5EF4-FFF2-40B4-BE49-F238E27FC236}">
                <a16:creationId xmlns:a16="http://schemas.microsoft.com/office/drawing/2014/main" id="{404E3668-E6DC-144D-A175-C107A19007B5}"/>
              </a:ext>
            </a:extLst>
          </p:cNvPr>
          <p:cNvSpPr txBox="1"/>
          <p:nvPr/>
        </p:nvSpPr>
        <p:spPr>
          <a:xfrm>
            <a:off x="1005326" y="3262598"/>
            <a:ext cx="2027439"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u="none" strike="noStrike" kern="1200" cap="none" spc="300" normalizeH="0" baseline="0" noProof="0">
                <a:ln>
                  <a:noFill/>
                </a:ln>
                <a:solidFill>
                  <a:srgbClr val="FFFFFF"/>
                </a:solidFill>
                <a:effectLst/>
                <a:uLnTx/>
                <a:uFillTx/>
                <a:latin typeface="Montserrat Light" pitchFamily="2" charset="77"/>
              </a:rPr>
              <a:t>84%</a:t>
            </a:r>
            <a:endParaRPr kumimoji="0" lang="en-US" sz="4400" u="none" strike="noStrike" kern="1200" cap="none" spc="0" normalizeH="0" baseline="0" noProof="0">
              <a:ln>
                <a:noFill/>
              </a:ln>
              <a:solidFill>
                <a:srgbClr val="FFFFFF"/>
              </a:solidFill>
              <a:effectLst/>
              <a:uLnTx/>
              <a:uFillTx/>
              <a:latin typeface="Montserrat Light" pitchFamily="2" charset="77"/>
            </a:endParaRPr>
          </a:p>
          <a:p>
            <a:pPr algn="ctr">
              <a:defRPr/>
            </a:pPr>
            <a:r>
              <a:rPr kumimoji="0" lang="en-US" sz="1200" b="0" i="0" u="none" strike="noStrike" kern="1200" cap="none" spc="0" normalizeH="0" baseline="0" noProof="0">
                <a:ln>
                  <a:noFill/>
                </a:ln>
                <a:solidFill>
                  <a:srgbClr val="FFFFFF"/>
                </a:solidFill>
                <a:effectLst/>
                <a:uLnTx/>
                <a:uFillTx/>
                <a:latin typeface="Montserrat"/>
                <a:ea typeface="+mn-ea"/>
                <a:cs typeface="+mn-cs"/>
              </a:rPr>
              <a:t>of </a:t>
            </a:r>
            <a:r>
              <a:rPr lang="en-IN" sz="1200" kern="1200">
                <a:solidFill>
                  <a:srgbClr val="FFFFFF"/>
                </a:solidFill>
                <a:latin typeface="Montserrat" pitchFamily="2" charset="77"/>
              </a:rPr>
              <a:t>patients are </a:t>
            </a:r>
          </a:p>
          <a:p>
            <a:pPr algn="ctr">
              <a:defRPr/>
            </a:pPr>
            <a:r>
              <a:rPr lang="en-IN" sz="1200" b="1" kern="1200">
                <a:solidFill>
                  <a:srgbClr val="FFFFFF"/>
                </a:solidFill>
                <a:latin typeface="Montserrat" pitchFamily="2" charset="77"/>
              </a:rPr>
              <a:t>more likely </a:t>
            </a:r>
            <a:r>
              <a:rPr lang="en-IN" sz="1200" kern="1200">
                <a:solidFill>
                  <a:srgbClr val="FFFFFF"/>
                </a:solidFill>
                <a:latin typeface="Montserrat" pitchFamily="2" charset="77"/>
              </a:rPr>
              <a:t>to choose a provider that offers </a:t>
            </a:r>
            <a:r>
              <a:rPr lang="en-IN" sz="1200">
                <a:solidFill>
                  <a:srgbClr val="FFFFFF"/>
                </a:solidFill>
                <a:latin typeface="Montserrat" pitchFamily="2" charset="77"/>
              </a:rPr>
              <a:t>a monthly membership</a:t>
            </a:r>
            <a:r>
              <a:rPr lang="en-IN" sz="1200" baseline="30000">
                <a:solidFill>
                  <a:srgbClr val="FFFFFF"/>
                </a:solidFill>
                <a:latin typeface="Montserrat" pitchFamily="2" charset="77"/>
              </a:rPr>
              <a:t>1</a:t>
            </a:r>
            <a:endParaRPr lang="en-IN" sz="1200" kern="1200" baseline="30000">
              <a:solidFill>
                <a:srgbClr val="FFFFFF"/>
              </a:solidFill>
              <a:latin typeface="Montserrat" pitchFamily="2" charset="77"/>
            </a:endParaRPr>
          </a:p>
        </p:txBody>
      </p:sp>
      <p:sp>
        <p:nvSpPr>
          <p:cNvPr id="47" name="TextBox 46">
            <a:extLst>
              <a:ext uri="{FF2B5EF4-FFF2-40B4-BE49-F238E27FC236}">
                <a16:creationId xmlns:a16="http://schemas.microsoft.com/office/drawing/2014/main" id="{AB0B33A1-EF1D-9D40-488C-600A1482A228}"/>
              </a:ext>
            </a:extLst>
          </p:cNvPr>
          <p:cNvSpPr txBox="1"/>
          <p:nvPr/>
        </p:nvSpPr>
        <p:spPr>
          <a:xfrm>
            <a:off x="348776" y="480357"/>
            <a:ext cx="5460403" cy="784830"/>
          </a:xfrm>
          <a:prstGeom prst="rect">
            <a:avLst/>
          </a:prstGeom>
          <a:noFill/>
        </p:spPr>
        <p:txBody>
          <a:bodyPr wrap="square" lIns="91440" tIns="45720" rIns="91440" bIns="45720" anchor="t">
            <a:spAutoFit/>
          </a:bodyPr>
          <a:lstStyle/>
          <a:p>
            <a:pPr algn="ctr"/>
            <a:r>
              <a:rPr lang="en-US" sz="4500">
                <a:solidFill>
                  <a:schemeClr val="bg1"/>
                </a:solidFill>
                <a:latin typeface="Montserrat ExtraLight" pitchFamily="2" charset="77"/>
              </a:rPr>
              <a:t>PATIENTS</a:t>
            </a:r>
            <a:endParaRPr lang="en-US" sz="4500" spc="300">
              <a:solidFill>
                <a:schemeClr val="bg1"/>
              </a:solidFill>
              <a:latin typeface="Montserrat ExtraLight" pitchFamily="2" charset="77"/>
            </a:endParaRPr>
          </a:p>
        </p:txBody>
      </p:sp>
      <p:sp>
        <p:nvSpPr>
          <p:cNvPr id="53" name="TextBox 52">
            <a:extLst>
              <a:ext uri="{FF2B5EF4-FFF2-40B4-BE49-F238E27FC236}">
                <a16:creationId xmlns:a16="http://schemas.microsoft.com/office/drawing/2014/main" id="{063C8B9C-5D53-BDE4-60B8-9EBDCC2826B4}"/>
              </a:ext>
            </a:extLst>
          </p:cNvPr>
          <p:cNvSpPr txBox="1"/>
          <p:nvPr/>
        </p:nvSpPr>
        <p:spPr>
          <a:xfrm>
            <a:off x="-161688" y="979908"/>
            <a:ext cx="6514074" cy="1569660"/>
          </a:xfrm>
          <a:prstGeom prst="rect">
            <a:avLst/>
          </a:prstGeom>
          <a:noFill/>
        </p:spPr>
        <p:txBody>
          <a:bodyPr wrap="square" lIns="91440" tIns="45720" rIns="91440" bIns="45720" anchor="t">
            <a:spAutoFit/>
          </a:bodyPr>
          <a:lstStyle/>
          <a:p>
            <a:pPr algn="ctr"/>
            <a:r>
              <a:rPr lang="en-US" sz="9600">
                <a:solidFill>
                  <a:schemeClr val="bg1"/>
                </a:solidFill>
                <a:latin typeface="Montserrat ExtraLight" pitchFamily="2" charset="77"/>
              </a:rPr>
              <a:t>WANT</a:t>
            </a:r>
          </a:p>
        </p:txBody>
      </p:sp>
      <p:sp>
        <p:nvSpPr>
          <p:cNvPr id="54" name="TextBox 53">
            <a:extLst>
              <a:ext uri="{FF2B5EF4-FFF2-40B4-BE49-F238E27FC236}">
                <a16:creationId xmlns:a16="http://schemas.microsoft.com/office/drawing/2014/main" id="{701D2C59-0973-33AE-157C-AB2C3748E2D0}"/>
              </a:ext>
            </a:extLst>
          </p:cNvPr>
          <p:cNvSpPr txBox="1"/>
          <p:nvPr/>
        </p:nvSpPr>
        <p:spPr>
          <a:xfrm>
            <a:off x="479867" y="2324447"/>
            <a:ext cx="5230963" cy="307777"/>
          </a:xfrm>
          <a:prstGeom prst="rect">
            <a:avLst/>
          </a:prstGeom>
          <a:noFill/>
        </p:spPr>
        <p:txBody>
          <a:bodyPr wrap="square" lIns="91440" tIns="45720" rIns="91440" bIns="45720" anchor="t">
            <a:spAutoFit/>
          </a:bodyPr>
          <a:lstStyle/>
          <a:p>
            <a:pPr algn="ctr"/>
            <a:r>
              <a:rPr lang="en-US" sz="1400" spc="300" dirty="0">
                <a:solidFill>
                  <a:srgbClr val="2BD7C0"/>
                </a:solidFill>
                <a:latin typeface="Montserrat"/>
              </a:rPr>
              <a:t>TO PAY ON A MEMBERSHIP</a:t>
            </a:r>
          </a:p>
        </p:txBody>
      </p:sp>
      <p:sp>
        <p:nvSpPr>
          <p:cNvPr id="60" name="Google Shape;598;p128">
            <a:extLst>
              <a:ext uri="{FF2B5EF4-FFF2-40B4-BE49-F238E27FC236}">
                <a16:creationId xmlns:a16="http://schemas.microsoft.com/office/drawing/2014/main" id="{2079C273-A01E-7A6C-3287-F8B6395D5D14}"/>
              </a:ext>
            </a:extLst>
          </p:cNvPr>
          <p:cNvSpPr/>
          <p:nvPr/>
        </p:nvSpPr>
        <p:spPr>
          <a:xfrm>
            <a:off x="6814033" y="3427951"/>
            <a:ext cx="2505858" cy="406995"/>
          </a:xfrm>
          <a:prstGeom prst="rect">
            <a:avLst/>
          </a:prstGeom>
          <a:noFill/>
          <a:ln>
            <a:noFill/>
          </a:ln>
        </p:spPr>
        <p:txBody>
          <a:bodyPr spcFirstLastPara="1" wrap="square" lIns="121867" tIns="60933" rIns="121867" bIns="60933" anchor="ctr" anchorCtr="0">
            <a:noAutofit/>
          </a:bodyPr>
          <a:lstStyle/>
          <a:p>
            <a:pPr algn="ctr">
              <a:lnSpc>
                <a:spcPct val="115000"/>
              </a:lnSpc>
              <a:spcBef>
                <a:spcPts val="800"/>
              </a:spcBef>
            </a:pPr>
            <a:r>
              <a:rPr lang="en-US" sz="2000" spc="300">
                <a:latin typeface="Montserrat Light"/>
                <a:ea typeface="Cormorant Garamond"/>
                <a:cs typeface="Cormorant Garamond"/>
                <a:sym typeface="Cormorant Garamond"/>
              </a:rPr>
              <a:t>TOXIN</a:t>
            </a:r>
            <a:endParaRPr lang="en-US" sz="2000" spc="300">
              <a:latin typeface="Montserrat Light" pitchFamily="2" charset="77"/>
              <a:ea typeface="Cormorant Garamond"/>
              <a:cs typeface="Cormorant Garamond"/>
              <a:sym typeface="Cormorant Garamond"/>
            </a:endParaRPr>
          </a:p>
        </p:txBody>
      </p:sp>
      <p:sp>
        <p:nvSpPr>
          <p:cNvPr id="62" name="TextBox 61">
            <a:extLst>
              <a:ext uri="{FF2B5EF4-FFF2-40B4-BE49-F238E27FC236}">
                <a16:creationId xmlns:a16="http://schemas.microsoft.com/office/drawing/2014/main" id="{9C9FCDA6-3466-0B5F-8C59-A15D18C4FA61}"/>
              </a:ext>
            </a:extLst>
          </p:cNvPr>
          <p:cNvSpPr txBox="1"/>
          <p:nvPr/>
        </p:nvSpPr>
        <p:spPr>
          <a:xfrm>
            <a:off x="6814033" y="3751762"/>
            <a:ext cx="2505858" cy="104644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a:solidFill>
                  <a:srgbClr val="16232E"/>
                </a:solidFill>
                <a:latin typeface="Montserrat Light"/>
              </a:rPr>
              <a:t>88</a:t>
            </a:r>
            <a:r>
              <a:rPr kumimoji="0" lang="en-US" sz="5000" u="none" strike="noStrike" kern="1200" cap="none" normalizeH="0" baseline="0" noProof="0">
                <a:ln>
                  <a:noFill/>
                </a:ln>
                <a:solidFill>
                  <a:srgbClr val="16232E"/>
                </a:solidFill>
                <a:effectLst/>
                <a:uLnTx/>
                <a:uFillTx/>
                <a:latin typeface="Montserrat Light"/>
              </a:rPr>
              <a:t>%</a:t>
            </a:r>
          </a:p>
          <a:p>
            <a:pPr algn="ctr">
              <a:defRPr/>
            </a:pPr>
            <a:r>
              <a:rPr lang="en-IN" sz="1200" kern="1200">
                <a:solidFill>
                  <a:srgbClr val="16232E"/>
                </a:solidFill>
                <a:latin typeface="Montserrat Medium"/>
              </a:rPr>
              <a:t>MORE LIKELY</a:t>
            </a:r>
            <a:endParaRPr lang="en-IN" sz="1200" kern="1200" baseline="30000">
              <a:solidFill>
                <a:srgbClr val="16232E"/>
              </a:solidFill>
              <a:latin typeface="Montserrat Medium"/>
            </a:endParaRPr>
          </a:p>
        </p:txBody>
      </p:sp>
      <p:sp>
        <p:nvSpPr>
          <p:cNvPr id="4" name="TextBox 3">
            <a:extLst>
              <a:ext uri="{FF2B5EF4-FFF2-40B4-BE49-F238E27FC236}">
                <a16:creationId xmlns:a16="http://schemas.microsoft.com/office/drawing/2014/main" id="{9B1FEB43-8418-0601-A03F-07B10F48A028}"/>
              </a:ext>
            </a:extLst>
          </p:cNvPr>
          <p:cNvSpPr txBox="1"/>
          <p:nvPr/>
        </p:nvSpPr>
        <p:spPr>
          <a:xfrm>
            <a:off x="6190698" y="6202227"/>
            <a:ext cx="6020601" cy="451406"/>
          </a:xfrm>
          <a:prstGeom prst="rect">
            <a:avLst/>
          </a:prstGeom>
          <a:noFill/>
        </p:spPr>
        <p:txBody>
          <a:bodyPr wrap="square" lIns="91440" tIns="45720" rIns="91440" bIns="45720" anchor="t">
            <a:spAutoFit/>
          </a:bodyPr>
          <a:lstStyle/>
          <a:p>
            <a:pPr algn="ctr">
              <a:defRPr/>
            </a:pPr>
            <a:endParaRPr lang="en-US" sz="700" i="0" u="none" strike="noStrike" kern="1200" cap="none" spc="0" normalizeH="0" baseline="-25000" noProof="0">
              <a:ln>
                <a:noFill/>
              </a:ln>
              <a:effectLst/>
              <a:uLnTx/>
              <a:uFillTx/>
              <a:latin typeface="Calibri"/>
              <a:ea typeface="Times New Roman" panose="02020603050405020304" pitchFamily="18" charset="0"/>
              <a:cs typeface="Calibri" panose="020F0502020204030204" pitchFamily="34" charset="0"/>
            </a:endParaRPr>
          </a:p>
          <a:p>
            <a:pPr algn="ctr">
              <a:defRPr/>
            </a:pPr>
            <a:r>
              <a:rPr kumimoji="0" lang="en-US" sz="800" b="1" i="0" u="none" strike="noStrike" kern="1200" cap="none" spc="0" normalizeH="0" baseline="-25000" noProof="0">
                <a:ln>
                  <a:noFill/>
                </a:ln>
                <a:effectLst/>
                <a:uLnTx/>
                <a:uFillTx/>
                <a:latin typeface="Montserrat"/>
                <a:ea typeface="Times New Roman" panose="02020603050405020304" pitchFamily="18" charset="0"/>
                <a:cs typeface="Calibri"/>
              </a:rPr>
              <a:t>References </a:t>
            </a:r>
            <a:br>
              <a:rPr lang="en-US" sz="800" b="0" i="0" u="none" strike="noStrike" kern="1200" cap="none" spc="0" normalizeH="0" baseline="-25000" noProof="0">
                <a:ln>
                  <a:noFill/>
                </a:ln>
                <a:effectLst/>
                <a:uLnTx/>
                <a:uFillTx/>
                <a:latin typeface="Montserrat" pitchFamily="2" charset="77"/>
                <a:ea typeface="Times New Roman" panose="02020603050405020304" pitchFamily="18" charset="0"/>
                <a:cs typeface="Calibri" panose="020F0502020204030204" pitchFamily="34" charset="0"/>
              </a:rPr>
            </a:br>
            <a:r>
              <a:rPr lang="en-US" sz="800" baseline="-25000">
                <a:latin typeface="Montserrat"/>
              </a:rPr>
              <a:t>1.</a:t>
            </a:r>
            <a:r>
              <a:rPr lang="en-US" sz="800" b="0" i="0" u="none" strike="noStrike" baseline="-25000">
                <a:effectLst/>
                <a:latin typeface="Montserrat"/>
              </a:rPr>
              <a:t> </a:t>
            </a:r>
            <a:r>
              <a:rPr lang="en-US" sz="800" baseline="-25000">
                <a:latin typeface="Montserrat"/>
              </a:rPr>
              <a:t>PRIVI Data on file 2023 2. </a:t>
            </a:r>
            <a:r>
              <a:rPr lang="en-US" sz="800" baseline="-25000" err="1">
                <a:latin typeface="Montserrat"/>
              </a:rPr>
              <a:t>PatientFi</a:t>
            </a:r>
            <a:r>
              <a:rPr lang="en-US" sz="800" baseline="-25000">
                <a:latin typeface="Montserrat"/>
              </a:rPr>
              <a:t> Data on File 2023</a:t>
            </a:r>
            <a:endParaRPr lang="en-US" sz="800" baseline="-25000">
              <a:latin typeface="Montserrat"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effectLst/>
              <a:uLnTx/>
              <a:uFillTx/>
              <a:latin typeface="Montserrat" pitchFamily="2" charset="77"/>
              <a:ea typeface="+mn-ea"/>
              <a:cs typeface="+mn-cs"/>
            </a:endParaRPr>
          </a:p>
        </p:txBody>
      </p:sp>
      <p:sp>
        <p:nvSpPr>
          <p:cNvPr id="5" name="Google Shape;598;p128">
            <a:extLst>
              <a:ext uri="{FF2B5EF4-FFF2-40B4-BE49-F238E27FC236}">
                <a16:creationId xmlns:a16="http://schemas.microsoft.com/office/drawing/2014/main" id="{3CF6BF59-1F23-EAE9-930E-4B09DD3A6720}"/>
              </a:ext>
            </a:extLst>
          </p:cNvPr>
          <p:cNvSpPr/>
          <p:nvPr/>
        </p:nvSpPr>
        <p:spPr>
          <a:xfrm>
            <a:off x="6295367" y="908351"/>
            <a:ext cx="5792059" cy="1593248"/>
          </a:xfrm>
          <a:prstGeom prst="rect">
            <a:avLst/>
          </a:prstGeom>
          <a:noFill/>
          <a:ln>
            <a:noFill/>
          </a:ln>
        </p:spPr>
        <p:txBody>
          <a:bodyPr spcFirstLastPara="1" wrap="square" lIns="121867" tIns="60933" rIns="121867" bIns="60933" anchor="t" anchorCtr="0">
            <a:noAutofit/>
          </a:bodyPr>
          <a:lstStyle/>
          <a:p>
            <a:pPr algn="ctr">
              <a:lnSpc>
                <a:spcPct val="115000"/>
              </a:lnSpc>
              <a:spcBef>
                <a:spcPts val="800"/>
              </a:spcBef>
            </a:pPr>
            <a:r>
              <a:rPr lang="en-US" sz="1600" dirty="0">
                <a:solidFill>
                  <a:schemeClr val="dk1"/>
                </a:solidFill>
                <a:latin typeface="Montserrat Light"/>
                <a:ea typeface="Cormorant Garamond"/>
                <a:cs typeface="Cormorant Garamond"/>
                <a:sym typeface="Cormorant Garamond"/>
              </a:rPr>
              <a:t>Purchase intent increases when patients are offered a monthly membership vs. traditional payment</a:t>
            </a:r>
            <a:r>
              <a:rPr lang="en-US" sz="1600" baseline="30000" dirty="0">
                <a:solidFill>
                  <a:schemeClr val="dk1"/>
                </a:solidFill>
                <a:latin typeface="Montserrat Light"/>
                <a:ea typeface="Cormorant Garamond"/>
                <a:cs typeface="Cormorant Garamond"/>
                <a:sym typeface="Cormorant Garamond"/>
              </a:rPr>
              <a:t>1</a:t>
            </a:r>
            <a:endParaRPr lang="en-US" sz="1600" baseline="30000" dirty="0">
              <a:solidFill>
                <a:schemeClr val="dk1"/>
              </a:solidFill>
              <a:latin typeface="Montserrat Light"/>
              <a:ea typeface="Alegreya Sans"/>
              <a:cs typeface="Alegreya Sans"/>
              <a:sym typeface="Cormorant Garamond"/>
            </a:endParaRPr>
          </a:p>
        </p:txBody>
      </p:sp>
      <p:sp>
        <p:nvSpPr>
          <p:cNvPr id="22" name="Google Shape;598;p128">
            <a:extLst>
              <a:ext uri="{FF2B5EF4-FFF2-40B4-BE49-F238E27FC236}">
                <a16:creationId xmlns:a16="http://schemas.microsoft.com/office/drawing/2014/main" id="{F4A69AF6-9047-AF09-BA46-82E52004A86C}"/>
              </a:ext>
            </a:extLst>
          </p:cNvPr>
          <p:cNvSpPr/>
          <p:nvPr/>
        </p:nvSpPr>
        <p:spPr>
          <a:xfrm>
            <a:off x="9131138" y="3437450"/>
            <a:ext cx="2505858" cy="406995"/>
          </a:xfrm>
          <a:prstGeom prst="rect">
            <a:avLst/>
          </a:prstGeom>
          <a:noFill/>
          <a:ln>
            <a:noFill/>
          </a:ln>
        </p:spPr>
        <p:txBody>
          <a:bodyPr spcFirstLastPara="1" wrap="square" lIns="121867" tIns="60933" rIns="121867" bIns="60933" anchor="ctr" anchorCtr="0">
            <a:noAutofit/>
          </a:bodyPr>
          <a:lstStyle/>
          <a:p>
            <a:pPr algn="ctr">
              <a:lnSpc>
                <a:spcPct val="115000"/>
              </a:lnSpc>
              <a:spcBef>
                <a:spcPts val="800"/>
              </a:spcBef>
            </a:pPr>
            <a:r>
              <a:rPr lang="en-US" sz="2000" spc="300">
                <a:latin typeface="Montserrat Light" pitchFamily="2" charset="77"/>
                <a:ea typeface="Cormorant Garamond"/>
                <a:cs typeface="Cormorant Garamond"/>
                <a:sym typeface="Cormorant Garamond"/>
              </a:rPr>
              <a:t>FILLER</a:t>
            </a:r>
          </a:p>
        </p:txBody>
      </p:sp>
      <p:sp>
        <p:nvSpPr>
          <p:cNvPr id="23" name="TextBox 22">
            <a:extLst>
              <a:ext uri="{FF2B5EF4-FFF2-40B4-BE49-F238E27FC236}">
                <a16:creationId xmlns:a16="http://schemas.microsoft.com/office/drawing/2014/main" id="{E6C48322-3F3F-853F-8BF6-61A814B07F76}"/>
              </a:ext>
            </a:extLst>
          </p:cNvPr>
          <p:cNvSpPr txBox="1"/>
          <p:nvPr/>
        </p:nvSpPr>
        <p:spPr>
          <a:xfrm>
            <a:off x="9145426" y="3761261"/>
            <a:ext cx="2505858" cy="104644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a:solidFill>
                  <a:srgbClr val="16232E"/>
                </a:solidFill>
                <a:latin typeface="Montserrat Light"/>
              </a:rPr>
              <a:t>96</a:t>
            </a:r>
            <a:r>
              <a:rPr kumimoji="0" lang="en-US" sz="5000" u="none" strike="noStrike" kern="1200" cap="none" normalizeH="0" baseline="0" noProof="0">
                <a:ln>
                  <a:noFill/>
                </a:ln>
                <a:solidFill>
                  <a:srgbClr val="16232E"/>
                </a:solidFill>
                <a:effectLst/>
                <a:uLnTx/>
                <a:uFillTx/>
                <a:latin typeface="Montserrat Light"/>
              </a:rPr>
              <a:t>%</a:t>
            </a:r>
          </a:p>
          <a:p>
            <a:pPr algn="ctr">
              <a:defRPr/>
            </a:pPr>
            <a:r>
              <a:rPr lang="en-IN" sz="1200" kern="1200">
                <a:solidFill>
                  <a:srgbClr val="16232E"/>
                </a:solidFill>
                <a:latin typeface="Montserrat Medium"/>
              </a:rPr>
              <a:t>MORE LIKELY</a:t>
            </a:r>
            <a:endParaRPr lang="en-IN" sz="1200" kern="1200" baseline="30000">
              <a:solidFill>
                <a:srgbClr val="16232E"/>
              </a:solidFill>
              <a:latin typeface="Montserrat Medium"/>
            </a:endParaRPr>
          </a:p>
        </p:txBody>
      </p:sp>
      <p:pic>
        <p:nvPicPr>
          <p:cNvPr id="24" name="Picture 23">
            <a:extLst>
              <a:ext uri="{FF2B5EF4-FFF2-40B4-BE49-F238E27FC236}">
                <a16:creationId xmlns:a16="http://schemas.microsoft.com/office/drawing/2014/main" id="{E7408089-DC89-059D-B4E7-BB71180AE1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5679005" y="307579"/>
            <a:ext cx="927100" cy="190500"/>
          </a:xfrm>
          <a:prstGeom prst="rect">
            <a:avLst/>
          </a:prstGeom>
        </p:spPr>
      </p:pic>
    </p:spTree>
    <p:extLst>
      <p:ext uri="{BB962C8B-B14F-4D97-AF65-F5344CB8AC3E}">
        <p14:creationId xmlns:p14="http://schemas.microsoft.com/office/powerpoint/2010/main" val="2181704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6232E"/>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295D6E2-6C28-AA46-8C4D-D683777E6985}"/>
              </a:ext>
            </a:extLst>
          </p:cNvPr>
          <p:cNvSpPr txBox="1"/>
          <p:nvPr/>
        </p:nvSpPr>
        <p:spPr>
          <a:xfrm>
            <a:off x="328670" y="2284968"/>
            <a:ext cx="1060625" cy="738664"/>
          </a:xfrm>
          <a:prstGeom prst="rect">
            <a:avLst/>
          </a:prstGeom>
          <a:noFill/>
        </p:spPr>
        <p:txBody>
          <a:bodyPr wrap="square">
            <a:spAutoFit/>
          </a:bodyPr>
          <a:lstStyle/>
          <a:p>
            <a:pPr algn="ctr"/>
            <a:r>
              <a:rPr lang="en-US" sz="4200" cap="all" spc="200">
                <a:solidFill>
                  <a:srgbClr val="319C8A"/>
                </a:solidFill>
                <a:latin typeface="Montserrat ExtraLight" pitchFamily="2" charset="77"/>
              </a:rPr>
              <a:t>1</a:t>
            </a:r>
          </a:p>
        </p:txBody>
      </p:sp>
      <p:sp>
        <p:nvSpPr>
          <p:cNvPr id="16" name="TextBox 15">
            <a:extLst>
              <a:ext uri="{FF2B5EF4-FFF2-40B4-BE49-F238E27FC236}">
                <a16:creationId xmlns:a16="http://schemas.microsoft.com/office/drawing/2014/main" id="{F583700A-7408-8443-A598-CCE25130678C}"/>
              </a:ext>
            </a:extLst>
          </p:cNvPr>
          <p:cNvSpPr txBox="1"/>
          <p:nvPr/>
        </p:nvSpPr>
        <p:spPr>
          <a:xfrm>
            <a:off x="3768965" y="2281582"/>
            <a:ext cx="1060625" cy="738664"/>
          </a:xfrm>
          <a:prstGeom prst="rect">
            <a:avLst/>
          </a:prstGeom>
          <a:noFill/>
        </p:spPr>
        <p:txBody>
          <a:bodyPr wrap="square">
            <a:spAutoFit/>
          </a:bodyPr>
          <a:lstStyle/>
          <a:p>
            <a:pPr algn="ctr"/>
            <a:r>
              <a:rPr lang="en-US" sz="4200" cap="all" spc="200">
                <a:solidFill>
                  <a:srgbClr val="319C8A"/>
                </a:solidFill>
                <a:latin typeface="Montserrat ExtraLight" pitchFamily="2" charset="77"/>
              </a:rPr>
              <a:t>2</a:t>
            </a:r>
          </a:p>
        </p:txBody>
      </p:sp>
      <p:sp>
        <p:nvSpPr>
          <p:cNvPr id="17" name="TextBox 16">
            <a:extLst>
              <a:ext uri="{FF2B5EF4-FFF2-40B4-BE49-F238E27FC236}">
                <a16:creationId xmlns:a16="http://schemas.microsoft.com/office/drawing/2014/main" id="{A1F33368-F153-3F4E-81C6-A32B25333190}"/>
              </a:ext>
            </a:extLst>
          </p:cNvPr>
          <p:cNvSpPr txBox="1"/>
          <p:nvPr/>
        </p:nvSpPr>
        <p:spPr>
          <a:xfrm>
            <a:off x="7597065" y="2284968"/>
            <a:ext cx="1060625" cy="738664"/>
          </a:xfrm>
          <a:prstGeom prst="rect">
            <a:avLst/>
          </a:prstGeom>
          <a:noFill/>
        </p:spPr>
        <p:txBody>
          <a:bodyPr wrap="square">
            <a:spAutoFit/>
          </a:bodyPr>
          <a:lstStyle/>
          <a:p>
            <a:pPr algn="ctr"/>
            <a:r>
              <a:rPr lang="en-US" sz="4200" cap="all" spc="200">
                <a:solidFill>
                  <a:srgbClr val="319C8A"/>
                </a:solidFill>
                <a:latin typeface="Montserrat ExtraLight" pitchFamily="2" charset="77"/>
              </a:rPr>
              <a:t>3</a:t>
            </a:r>
          </a:p>
        </p:txBody>
      </p:sp>
      <p:sp>
        <p:nvSpPr>
          <p:cNvPr id="22" name="TextBox 21">
            <a:extLst>
              <a:ext uri="{FF2B5EF4-FFF2-40B4-BE49-F238E27FC236}">
                <a16:creationId xmlns:a16="http://schemas.microsoft.com/office/drawing/2014/main" id="{B7289498-B7F4-4443-A199-93BC8268BFA5}"/>
              </a:ext>
            </a:extLst>
          </p:cNvPr>
          <p:cNvSpPr txBox="1"/>
          <p:nvPr/>
        </p:nvSpPr>
        <p:spPr>
          <a:xfrm>
            <a:off x="942314" y="2942301"/>
            <a:ext cx="3253406" cy="1692771"/>
          </a:xfrm>
          <a:prstGeom prst="rect">
            <a:avLst/>
          </a:prstGeom>
          <a:noFill/>
        </p:spPr>
        <p:txBody>
          <a:bodyPr wrap="square">
            <a:spAutoFit/>
          </a:bodyPr>
          <a:lstStyle/>
          <a:p>
            <a:r>
              <a:rPr lang="en-US">
                <a:solidFill>
                  <a:schemeClr val="bg1"/>
                </a:solidFill>
                <a:latin typeface="Montserrat Light" pitchFamily="2" charset="77"/>
              </a:rPr>
              <a:t>BECOMING A MEMBER IS SIMPLE</a:t>
            </a:r>
          </a:p>
          <a:p>
            <a:endParaRPr lang="en-US" sz="1200">
              <a:solidFill>
                <a:schemeClr val="bg1"/>
              </a:solidFill>
              <a:latin typeface="Montserrat Light" pitchFamily="2" charset="77"/>
              <a:ea typeface="Calibri" panose="020F0502020204030204" pitchFamily="34" charset="0"/>
              <a:cs typeface="Times New Roman" panose="02020603050405020304" pitchFamily="18" charset="0"/>
            </a:endParaRPr>
          </a:p>
          <a:p>
            <a:r>
              <a:rPr lang="en-US" sz="1400">
                <a:solidFill>
                  <a:schemeClr val="bg1"/>
                </a:solidFill>
                <a:latin typeface="Montserrat Light" pitchFamily="2" charset="77"/>
                <a:ea typeface="Calibri" panose="020F0502020204030204" pitchFamily="34" charset="0"/>
                <a:cs typeface="Times New Roman" panose="02020603050405020304" pitchFamily="18" charset="0"/>
              </a:rPr>
              <a:t>Patients can sign up in seconds! PRIVI asks for just a few key details to set up their personalized PRIVI beauty membership. </a:t>
            </a:r>
          </a:p>
        </p:txBody>
      </p:sp>
      <p:sp>
        <p:nvSpPr>
          <p:cNvPr id="23" name="TextBox 22">
            <a:extLst>
              <a:ext uri="{FF2B5EF4-FFF2-40B4-BE49-F238E27FC236}">
                <a16:creationId xmlns:a16="http://schemas.microsoft.com/office/drawing/2014/main" id="{39323A3A-8310-F640-9150-C52F932A77BC}"/>
              </a:ext>
            </a:extLst>
          </p:cNvPr>
          <p:cNvSpPr txBox="1"/>
          <p:nvPr/>
        </p:nvSpPr>
        <p:spPr>
          <a:xfrm>
            <a:off x="4469458" y="2897213"/>
            <a:ext cx="3564769" cy="1692771"/>
          </a:xfrm>
          <a:prstGeom prst="rect">
            <a:avLst/>
          </a:prstGeom>
          <a:noFill/>
        </p:spPr>
        <p:txBody>
          <a:bodyPr wrap="square">
            <a:spAutoFit/>
          </a:bodyPr>
          <a:lstStyle/>
          <a:p>
            <a:r>
              <a:rPr lang="en-US">
                <a:solidFill>
                  <a:schemeClr val="bg1"/>
                </a:solidFill>
                <a:latin typeface="Montserrat Light" pitchFamily="2" charset="77"/>
              </a:rPr>
              <a:t>KEEP YOUR BEST LOOK, </a:t>
            </a:r>
            <a:br>
              <a:rPr lang="en-US">
                <a:solidFill>
                  <a:schemeClr val="bg1"/>
                </a:solidFill>
                <a:latin typeface="Montserrat Light" pitchFamily="2" charset="77"/>
              </a:rPr>
            </a:br>
            <a:r>
              <a:rPr lang="en-US">
                <a:solidFill>
                  <a:schemeClr val="bg1"/>
                </a:solidFill>
                <a:latin typeface="Montserrat Light" pitchFamily="2" charset="77"/>
              </a:rPr>
              <a:t>PAY MONTHLY</a:t>
            </a:r>
          </a:p>
          <a:p>
            <a:endParaRPr lang="en-US" sz="1200">
              <a:solidFill>
                <a:schemeClr val="bg1"/>
              </a:solidFill>
              <a:latin typeface="Montserrat Light" pitchFamily="2" charset="77"/>
            </a:endParaRPr>
          </a:p>
          <a:p>
            <a:pPr>
              <a:defRPr/>
            </a:pPr>
            <a:r>
              <a:rPr lang="en-US" sz="1400">
                <a:solidFill>
                  <a:schemeClr val="bg1"/>
                </a:solidFill>
                <a:latin typeface="Montserrat Light" pitchFamily="2" charset="77"/>
                <a:ea typeface="Calibri" panose="020F0502020204030204" pitchFamily="34" charset="0"/>
                <a:cs typeface="Times New Roman" panose="02020603050405020304" pitchFamily="18" charset="0"/>
              </a:rPr>
              <a:t>PRIVI is the best way for patients to achieve and maintain their best look all year on a convenient monthly membership they’ll love.</a:t>
            </a:r>
          </a:p>
        </p:txBody>
      </p:sp>
      <p:sp>
        <p:nvSpPr>
          <p:cNvPr id="25" name="TextBox 24">
            <a:extLst>
              <a:ext uri="{FF2B5EF4-FFF2-40B4-BE49-F238E27FC236}">
                <a16:creationId xmlns:a16="http://schemas.microsoft.com/office/drawing/2014/main" id="{365B7213-E44F-5247-8C33-D3CE65FFCEFD}"/>
              </a:ext>
            </a:extLst>
          </p:cNvPr>
          <p:cNvSpPr txBox="1"/>
          <p:nvPr/>
        </p:nvSpPr>
        <p:spPr>
          <a:xfrm>
            <a:off x="8306361" y="2897214"/>
            <a:ext cx="3269900" cy="1692771"/>
          </a:xfrm>
          <a:prstGeom prst="rect">
            <a:avLst/>
          </a:prstGeom>
          <a:noFill/>
        </p:spPr>
        <p:txBody>
          <a:bodyPr wrap="square" lIns="91440" tIns="45720" rIns="91440" bIns="45720" anchor="t">
            <a:spAutoFit/>
          </a:bodyPr>
          <a:lstStyle/>
          <a:p>
            <a:r>
              <a:rPr lang="en-US">
                <a:solidFill>
                  <a:schemeClr val="bg1"/>
                </a:solidFill>
                <a:latin typeface="Montserrat Light"/>
              </a:rPr>
              <a:t>ACCESS EXCLUSIVE MEMBER PERKS</a:t>
            </a:r>
            <a:endParaRPr lang="en-US" sz="1200">
              <a:solidFill>
                <a:schemeClr val="bg1"/>
              </a:solidFill>
              <a:latin typeface="Montserrat Light" pitchFamily="2" charset="77"/>
            </a:endParaRPr>
          </a:p>
          <a:p>
            <a:endParaRPr lang="en-US" sz="1200">
              <a:solidFill>
                <a:schemeClr val="bg1"/>
              </a:solidFill>
              <a:latin typeface="Montserrat Light" pitchFamily="2" charset="77"/>
              <a:ea typeface="Calibri" panose="020F0502020204030204" pitchFamily="34" charset="0"/>
              <a:cs typeface="Times New Roman"/>
            </a:endParaRPr>
          </a:p>
          <a:p>
            <a:r>
              <a:rPr lang="en-US" sz="1400">
                <a:solidFill>
                  <a:schemeClr val="bg1"/>
                </a:solidFill>
                <a:latin typeface="Montserrat Light"/>
                <a:ea typeface="Calibri" panose="020F0502020204030204" pitchFamily="34" charset="0"/>
                <a:cs typeface="Times New Roman"/>
              </a:rPr>
              <a:t>PRIVI members get treatments and other incentives at a special price–and auto-reminders when it’s time for to get treated again.</a:t>
            </a:r>
            <a:endParaRPr lang="en-US" sz="1400">
              <a:solidFill>
                <a:schemeClr val="bg1"/>
              </a:solidFill>
              <a:latin typeface="Montserrat Light" pitchFamily="2" charset="77"/>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E947356-4C23-FC4F-88CE-B516FA7C3D98}"/>
              </a:ext>
            </a:extLst>
          </p:cNvPr>
          <p:cNvSpPr txBox="1"/>
          <p:nvPr/>
        </p:nvSpPr>
        <p:spPr>
          <a:xfrm>
            <a:off x="615739" y="544649"/>
            <a:ext cx="10960521" cy="769441"/>
          </a:xfrm>
          <a:prstGeom prst="rect">
            <a:avLst/>
          </a:prstGeom>
          <a:noFill/>
        </p:spPr>
        <p:txBody>
          <a:bodyPr wrap="square">
            <a:spAutoFit/>
          </a:bodyPr>
          <a:lstStyle/>
          <a:p>
            <a:pPr algn="ctr"/>
            <a:r>
              <a:rPr lang="en-US" sz="4400" cap="all" spc="200">
                <a:solidFill>
                  <a:srgbClr val="319C8A"/>
                </a:solidFill>
                <a:latin typeface="Montserrat Light" pitchFamily="2" charset="77"/>
              </a:rPr>
              <a:t>QUICK CONVERSATION GUIDE</a:t>
            </a:r>
          </a:p>
        </p:txBody>
      </p:sp>
      <p:sp>
        <p:nvSpPr>
          <p:cNvPr id="30" name="TextBox 29">
            <a:extLst>
              <a:ext uri="{FF2B5EF4-FFF2-40B4-BE49-F238E27FC236}">
                <a16:creationId xmlns:a16="http://schemas.microsoft.com/office/drawing/2014/main" id="{DAA89EF2-B1A3-B446-B78F-8CD510317D08}"/>
              </a:ext>
            </a:extLst>
          </p:cNvPr>
          <p:cNvSpPr txBox="1"/>
          <p:nvPr/>
        </p:nvSpPr>
        <p:spPr>
          <a:xfrm>
            <a:off x="615739" y="1354834"/>
            <a:ext cx="10960521" cy="369332"/>
          </a:xfrm>
          <a:prstGeom prst="rect">
            <a:avLst/>
          </a:prstGeom>
          <a:noFill/>
        </p:spPr>
        <p:txBody>
          <a:bodyPr wrap="square">
            <a:spAutoFit/>
          </a:bodyPr>
          <a:lstStyle/>
          <a:p>
            <a:pPr algn="ctr"/>
            <a:r>
              <a:rPr lang="en-US" spc="300">
                <a:solidFill>
                  <a:schemeClr val="bg1"/>
                </a:solidFill>
                <a:latin typeface="Montserrat" pitchFamily="2" charset="77"/>
                <a:ea typeface="Calibri" panose="020F0502020204030204" pitchFamily="34" charset="0"/>
                <a:cs typeface="Times New Roman" panose="02020603050405020304" pitchFamily="18" charset="0"/>
              </a:rPr>
              <a:t>TOP 3 THINGS YOU CAN TELL PATIENTS ABOUT PRIVI</a:t>
            </a:r>
            <a:endParaRPr lang="en-US" spc="300">
              <a:latin typeface="Montserrat" pitchFamily="2" charset="77"/>
            </a:endParaRPr>
          </a:p>
        </p:txBody>
      </p:sp>
      <p:cxnSp>
        <p:nvCxnSpPr>
          <p:cNvPr id="8" name="Straight Connector 7">
            <a:extLst>
              <a:ext uri="{FF2B5EF4-FFF2-40B4-BE49-F238E27FC236}">
                <a16:creationId xmlns:a16="http://schemas.microsoft.com/office/drawing/2014/main" id="{045B23FF-AFFB-39B3-69E0-8A859E4173D7}"/>
              </a:ext>
            </a:extLst>
          </p:cNvPr>
          <p:cNvCxnSpPr>
            <a:cxnSpLocks/>
          </p:cNvCxnSpPr>
          <p:nvPr/>
        </p:nvCxnSpPr>
        <p:spPr>
          <a:xfrm flipV="1">
            <a:off x="8211385" y="2975166"/>
            <a:ext cx="0" cy="508565"/>
          </a:xfrm>
          <a:prstGeom prst="line">
            <a:avLst/>
          </a:prstGeom>
          <a:ln>
            <a:solidFill>
              <a:srgbClr val="319C8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2C41430-C128-F76E-CDE7-CCED5C343DE3}"/>
              </a:ext>
            </a:extLst>
          </p:cNvPr>
          <p:cNvCxnSpPr>
            <a:cxnSpLocks/>
          </p:cNvCxnSpPr>
          <p:nvPr/>
        </p:nvCxnSpPr>
        <p:spPr>
          <a:xfrm flipV="1">
            <a:off x="4392420" y="2975166"/>
            <a:ext cx="0" cy="508565"/>
          </a:xfrm>
          <a:prstGeom prst="line">
            <a:avLst/>
          </a:prstGeom>
          <a:ln>
            <a:solidFill>
              <a:srgbClr val="319C8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93A5BDB-A5F5-BA40-D5F9-C03887B79B7F}"/>
              </a:ext>
            </a:extLst>
          </p:cNvPr>
          <p:cNvCxnSpPr>
            <a:cxnSpLocks/>
          </p:cNvCxnSpPr>
          <p:nvPr/>
        </p:nvCxnSpPr>
        <p:spPr>
          <a:xfrm flipV="1">
            <a:off x="863912" y="2975166"/>
            <a:ext cx="0" cy="508565"/>
          </a:xfrm>
          <a:prstGeom prst="line">
            <a:avLst/>
          </a:prstGeom>
          <a:ln>
            <a:solidFill>
              <a:srgbClr val="319C8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6E4B979-1A65-9171-6A48-E31F1CA49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932" y="6576037"/>
            <a:ext cx="12608353" cy="292502"/>
          </a:xfrm>
          <a:prstGeom prst="rect">
            <a:avLst/>
          </a:prstGeom>
        </p:spPr>
      </p:pic>
      <p:pic>
        <p:nvPicPr>
          <p:cNvPr id="4" name="Picture 3">
            <a:extLst>
              <a:ext uri="{FF2B5EF4-FFF2-40B4-BE49-F238E27FC236}">
                <a16:creationId xmlns:a16="http://schemas.microsoft.com/office/drawing/2014/main" id="{6AAB2754-DA80-74BA-F9DC-C87064342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7479" y="1921460"/>
            <a:ext cx="927100" cy="190500"/>
          </a:xfrm>
          <a:prstGeom prst="rect">
            <a:avLst/>
          </a:prstGeom>
        </p:spPr>
      </p:pic>
      <p:sp>
        <p:nvSpPr>
          <p:cNvPr id="2" name="Title 1">
            <a:extLst>
              <a:ext uri="{FF2B5EF4-FFF2-40B4-BE49-F238E27FC236}">
                <a16:creationId xmlns:a16="http://schemas.microsoft.com/office/drawing/2014/main" id="{3621E28C-C2C9-9F59-E9F9-C0FCBDCCB8B6}"/>
              </a:ext>
            </a:extLst>
          </p:cNvPr>
          <p:cNvSpPr txBox="1">
            <a:spLocks/>
          </p:cNvSpPr>
          <p:nvPr/>
        </p:nvSpPr>
        <p:spPr>
          <a:xfrm>
            <a:off x="0" y="5271139"/>
            <a:ext cx="12192000" cy="3972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spc="300">
                <a:solidFill>
                  <a:srgbClr val="F17E61"/>
                </a:solidFill>
                <a:latin typeface="Montserrat" pitchFamily="2" charset="77"/>
              </a:rPr>
              <a:t>PATIENTS CAN MODIFY THEIR PRIVI PLAN AT ANY TIME</a:t>
            </a:r>
          </a:p>
        </p:txBody>
      </p:sp>
    </p:spTree>
    <p:extLst>
      <p:ext uri="{BB962C8B-B14F-4D97-AF65-F5344CB8AC3E}">
        <p14:creationId xmlns:p14="http://schemas.microsoft.com/office/powerpoint/2010/main" val="4054168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erson&#10;&#10;Description automatically generated with medium confidence">
            <a:extLst>
              <a:ext uri="{FF2B5EF4-FFF2-40B4-BE49-F238E27FC236}">
                <a16:creationId xmlns:a16="http://schemas.microsoft.com/office/drawing/2014/main" id="{09158534-3800-911D-2140-B3BDE920C264}"/>
              </a:ext>
            </a:extLst>
          </p:cNvPr>
          <p:cNvPicPr>
            <a:picLocks noChangeAspect="1"/>
          </p:cNvPicPr>
          <p:nvPr/>
        </p:nvPicPr>
        <p:blipFill rotWithShape="1">
          <a:blip r:embed="rId3">
            <a:extLst>
              <a:ext uri="{28A0092B-C50C-407E-A947-70E740481C1C}">
                <a14:useLocalDpi xmlns:a14="http://schemas.microsoft.com/office/drawing/2010/main" val="0"/>
              </a:ext>
            </a:extLst>
          </a:blip>
          <a:srcRect r="12193" b="8914"/>
          <a:stretch/>
        </p:blipFill>
        <p:spPr>
          <a:xfrm flipH="1">
            <a:off x="-1" y="0"/>
            <a:ext cx="6761945" cy="4676272"/>
          </a:xfrm>
          <a:prstGeom prst="rect">
            <a:avLst/>
          </a:prstGeom>
        </p:spPr>
      </p:pic>
      <p:sp>
        <p:nvSpPr>
          <p:cNvPr id="4" name="Rectangle 3">
            <a:extLst>
              <a:ext uri="{FF2B5EF4-FFF2-40B4-BE49-F238E27FC236}">
                <a16:creationId xmlns:a16="http://schemas.microsoft.com/office/drawing/2014/main" id="{4A9183D8-DD86-D298-4E88-D34F91B98583}"/>
              </a:ext>
            </a:extLst>
          </p:cNvPr>
          <p:cNvSpPr/>
          <p:nvPr/>
        </p:nvSpPr>
        <p:spPr>
          <a:xfrm rot="16200000">
            <a:off x="1155700" y="925068"/>
            <a:ext cx="6858000" cy="5007865"/>
          </a:xfrm>
          <a:prstGeom prst="rect">
            <a:avLst/>
          </a:prstGeom>
          <a:gradFill>
            <a:gsLst>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34CE21F-88A4-D8C3-9C2E-C61B5FAA56C9}"/>
              </a:ext>
            </a:extLst>
          </p:cNvPr>
          <p:cNvPicPr>
            <a:picLocks noChangeAspect="1"/>
          </p:cNvPicPr>
          <p:nvPr/>
        </p:nvPicPr>
        <p:blipFill>
          <a:blip r:embed="rId4"/>
          <a:stretch>
            <a:fillRect/>
          </a:stretch>
        </p:blipFill>
        <p:spPr>
          <a:xfrm>
            <a:off x="10539159" y="2249020"/>
            <a:ext cx="1320844" cy="2620211"/>
          </a:xfrm>
          <a:prstGeom prst="rect">
            <a:avLst/>
          </a:prstGeom>
        </p:spPr>
      </p:pic>
      <p:pic>
        <p:nvPicPr>
          <p:cNvPr id="12" name="Picture 11">
            <a:extLst>
              <a:ext uri="{FF2B5EF4-FFF2-40B4-BE49-F238E27FC236}">
                <a16:creationId xmlns:a16="http://schemas.microsoft.com/office/drawing/2014/main" id="{D0ABAD4E-4BAA-EDE2-76C8-B6EA6A515B1A}"/>
              </a:ext>
            </a:extLst>
          </p:cNvPr>
          <p:cNvPicPr>
            <a:picLocks noChangeAspect="1"/>
          </p:cNvPicPr>
          <p:nvPr/>
        </p:nvPicPr>
        <p:blipFill>
          <a:blip r:embed="rId5"/>
          <a:stretch>
            <a:fillRect/>
          </a:stretch>
        </p:blipFill>
        <p:spPr>
          <a:xfrm>
            <a:off x="9757205" y="1609008"/>
            <a:ext cx="1049936" cy="2082800"/>
          </a:xfrm>
          <a:prstGeom prst="rect">
            <a:avLst/>
          </a:prstGeom>
        </p:spPr>
      </p:pic>
      <p:pic>
        <p:nvPicPr>
          <p:cNvPr id="10" name="Picture 9">
            <a:extLst>
              <a:ext uri="{FF2B5EF4-FFF2-40B4-BE49-F238E27FC236}">
                <a16:creationId xmlns:a16="http://schemas.microsoft.com/office/drawing/2014/main" id="{CECB1392-0B05-77DB-74CD-608D72F4950D}"/>
              </a:ext>
            </a:extLst>
          </p:cNvPr>
          <p:cNvPicPr>
            <a:picLocks noChangeAspect="1"/>
          </p:cNvPicPr>
          <p:nvPr/>
        </p:nvPicPr>
        <p:blipFill>
          <a:blip r:embed="rId6"/>
          <a:stretch>
            <a:fillRect/>
          </a:stretch>
        </p:blipFill>
        <p:spPr>
          <a:xfrm>
            <a:off x="4897425" y="384501"/>
            <a:ext cx="3729037" cy="3729037"/>
          </a:xfrm>
          <a:prstGeom prst="rect">
            <a:avLst/>
          </a:prstGeom>
        </p:spPr>
      </p:pic>
      <p:pic>
        <p:nvPicPr>
          <p:cNvPr id="16" name="Picture 15">
            <a:extLst>
              <a:ext uri="{FF2B5EF4-FFF2-40B4-BE49-F238E27FC236}">
                <a16:creationId xmlns:a16="http://schemas.microsoft.com/office/drawing/2014/main" id="{7E9EF7FB-DB4C-9EF2-379B-3FABE2C4C88C}"/>
              </a:ext>
            </a:extLst>
          </p:cNvPr>
          <p:cNvPicPr>
            <a:picLocks noChangeAspect="1"/>
          </p:cNvPicPr>
          <p:nvPr/>
        </p:nvPicPr>
        <p:blipFill>
          <a:blip r:embed="rId7"/>
          <a:stretch>
            <a:fillRect/>
          </a:stretch>
        </p:blipFill>
        <p:spPr>
          <a:xfrm>
            <a:off x="5269404" y="2377370"/>
            <a:ext cx="3131776" cy="587208"/>
          </a:xfrm>
          <a:prstGeom prst="rect">
            <a:avLst/>
          </a:prstGeom>
        </p:spPr>
      </p:pic>
      <p:sp>
        <p:nvSpPr>
          <p:cNvPr id="17" name="TextBox 16">
            <a:extLst>
              <a:ext uri="{FF2B5EF4-FFF2-40B4-BE49-F238E27FC236}">
                <a16:creationId xmlns:a16="http://schemas.microsoft.com/office/drawing/2014/main" id="{B6ACE4AC-A133-0F09-8A36-1A3CB5A7FC7D}"/>
              </a:ext>
            </a:extLst>
          </p:cNvPr>
          <p:cNvSpPr txBox="1"/>
          <p:nvPr/>
        </p:nvSpPr>
        <p:spPr>
          <a:xfrm>
            <a:off x="28341" y="4736085"/>
            <a:ext cx="5819762" cy="2062103"/>
          </a:xfrm>
          <a:prstGeom prst="rect">
            <a:avLst/>
          </a:prstGeom>
          <a:noFill/>
        </p:spPr>
        <p:txBody>
          <a:bodyPr wrap="square">
            <a:spAutoFit/>
          </a:bodyPr>
          <a:lstStyle/>
          <a:p>
            <a:r>
              <a:rPr lang="en-US" sz="3200" cap="all" spc="200">
                <a:solidFill>
                  <a:srgbClr val="1E2D3C"/>
                </a:solidFill>
                <a:latin typeface="Montserrat ExtraLight" pitchFamily="2" charset="77"/>
              </a:rPr>
              <a:t>A better way</a:t>
            </a:r>
            <a:br>
              <a:rPr lang="en-US" sz="3200" cap="all" spc="200">
                <a:solidFill>
                  <a:srgbClr val="1E2D3C"/>
                </a:solidFill>
                <a:latin typeface="Montserrat ExtraLight" pitchFamily="2" charset="77"/>
              </a:rPr>
            </a:br>
            <a:r>
              <a:rPr lang="en-US" sz="3200" cap="all" spc="200">
                <a:solidFill>
                  <a:srgbClr val="1E2D3C"/>
                </a:solidFill>
                <a:latin typeface="Montserrat ExtraLight" pitchFamily="2" charset="77"/>
              </a:rPr>
              <a:t>to present </a:t>
            </a:r>
            <a:br>
              <a:rPr lang="en-US" sz="3200" cap="all" spc="200">
                <a:solidFill>
                  <a:srgbClr val="1E2D3C"/>
                </a:solidFill>
                <a:latin typeface="Montserrat ExtraLight" pitchFamily="2" charset="77"/>
              </a:rPr>
            </a:br>
            <a:r>
              <a:rPr lang="en-US" sz="3200" cap="all" spc="200">
                <a:solidFill>
                  <a:srgbClr val="1E2D3C"/>
                </a:solidFill>
                <a:latin typeface="Montserrat ExtraLight" pitchFamily="2" charset="77"/>
              </a:rPr>
              <a:t>The treatments patients want</a:t>
            </a:r>
          </a:p>
        </p:txBody>
      </p:sp>
      <p:sp>
        <p:nvSpPr>
          <p:cNvPr id="2" name="TextBox 1">
            <a:extLst>
              <a:ext uri="{FF2B5EF4-FFF2-40B4-BE49-F238E27FC236}">
                <a16:creationId xmlns:a16="http://schemas.microsoft.com/office/drawing/2014/main" id="{A3D6F6B3-B3C7-CDA7-3354-73375FE9594C}"/>
              </a:ext>
            </a:extLst>
          </p:cNvPr>
          <p:cNvSpPr txBox="1"/>
          <p:nvPr/>
        </p:nvSpPr>
        <p:spPr>
          <a:xfrm>
            <a:off x="5269404" y="1177040"/>
            <a:ext cx="4711141" cy="1200329"/>
          </a:xfrm>
          <a:prstGeom prst="rect">
            <a:avLst/>
          </a:prstGeom>
          <a:noFill/>
        </p:spPr>
        <p:txBody>
          <a:bodyPr wrap="square" rtlCol="0">
            <a:spAutoFit/>
          </a:bodyPr>
          <a:lstStyle/>
          <a:p>
            <a:r>
              <a:rPr lang="en-US" sz="7200">
                <a:solidFill>
                  <a:srgbClr val="319C8A"/>
                </a:solidFill>
                <a:latin typeface="Montserrat ExtraLight" pitchFamily="2" charset="77"/>
              </a:rPr>
              <a:t>$189</a:t>
            </a:r>
            <a:r>
              <a:rPr lang="en-US" sz="4000">
                <a:solidFill>
                  <a:srgbClr val="319C8A"/>
                </a:solidFill>
                <a:latin typeface="Montserrat ExtraLight" pitchFamily="2" charset="77"/>
              </a:rPr>
              <a:t>/</a:t>
            </a:r>
            <a:r>
              <a:rPr lang="en-US" sz="4000" err="1">
                <a:solidFill>
                  <a:srgbClr val="319C8A"/>
                </a:solidFill>
                <a:latin typeface="Montserrat ExtraLight" pitchFamily="2" charset="77"/>
              </a:rPr>
              <a:t>mo</a:t>
            </a:r>
            <a:endParaRPr lang="en-US" sz="4000">
              <a:solidFill>
                <a:srgbClr val="319C8A"/>
              </a:solidFill>
              <a:latin typeface="Montserrat ExtraLight" pitchFamily="2" charset="77"/>
            </a:endParaRPr>
          </a:p>
        </p:txBody>
      </p:sp>
      <p:sp>
        <p:nvSpPr>
          <p:cNvPr id="6" name="Content Placeholder 2">
            <a:extLst>
              <a:ext uri="{FF2B5EF4-FFF2-40B4-BE49-F238E27FC236}">
                <a16:creationId xmlns:a16="http://schemas.microsoft.com/office/drawing/2014/main" id="{40450C4C-66B5-B8BC-D3EC-4E3EE886EF91}"/>
              </a:ext>
            </a:extLst>
          </p:cNvPr>
          <p:cNvSpPr txBox="1">
            <a:spLocks/>
          </p:cNvSpPr>
          <p:nvPr/>
        </p:nvSpPr>
        <p:spPr>
          <a:xfrm>
            <a:off x="5442717" y="4992799"/>
            <a:ext cx="6746446" cy="154328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defRPr/>
            </a:pPr>
            <a:r>
              <a:rPr lang="en-US" sz="2000" dirty="0">
                <a:solidFill>
                  <a:srgbClr val="16232E"/>
                </a:solidFill>
                <a:latin typeface="Montserrat Light"/>
              </a:rPr>
              <a:t>Instead of presenting patients with one treatment cost, give them the results they really want all year at the convenient cost of a monthly membership.</a:t>
            </a:r>
          </a:p>
        </p:txBody>
      </p:sp>
    </p:spTree>
    <p:extLst>
      <p:ext uri="{BB962C8B-B14F-4D97-AF65-F5344CB8AC3E}">
        <p14:creationId xmlns:p14="http://schemas.microsoft.com/office/powerpoint/2010/main" val="327679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6232E"/>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7FA441E-4F0F-0A4A-AA08-D4352A3FAB8E}"/>
              </a:ext>
            </a:extLst>
          </p:cNvPr>
          <p:cNvGrpSpPr/>
          <p:nvPr/>
        </p:nvGrpSpPr>
        <p:grpSpPr>
          <a:xfrm flipV="1">
            <a:off x="-80513" y="6722832"/>
            <a:ext cx="5377929" cy="270335"/>
            <a:chOff x="2342101" y="4203210"/>
            <a:chExt cx="8166356" cy="441793"/>
          </a:xfrm>
        </p:grpSpPr>
        <p:grpSp>
          <p:nvGrpSpPr>
            <p:cNvPr id="6" name="Group 5">
              <a:extLst>
                <a:ext uri="{FF2B5EF4-FFF2-40B4-BE49-F238E27FC236}">
                  <a16:creationId xmlns:a16="http://schemas.microsoft.com/office/drawing/2014/main" id="{C5EEFA9F-2942-BE9E-464E-3569AB61629B}"/>
                </a:ext>
              </a:extLst>
            </p:cNvPr>
            <p:cNvGrpSpPr/>
            <p:nvPr/>
          </p:nvGrpSpPr>
          <p:grpSpPr>
            <a:xfrm>
              <a:off x="2342101" y="4203210"/>
              <a:ext cx="2962254" cy="441793"/>
              <a:chOff x="2342101" y="4203210"/>
              <a:chExt cx="2962254" cy="441793"/>
            </a:xfrm>
          </p:grpSpPr>
          <p:grpSp>
            <p:nvGrpSpPr>
              <p:cNvPr id="59" name="Group 58">
                <a:extLst>
                  <a:ext uri="{FF2B5EF4-FFF2-40B4-BE49-F238E27FC236}">
                    <a16:creationId xmlns:a16="http://schemas.microsoft.com/office/drawing/2014/main" id="{126FE094-0F53-93C7-902F-0206346EE0C6}"/>
                  </a:ext>
                </a:extLst>
              </p:cNvPr>
              <p:cNvGrpSpPr/>
              <p:nvPr/>
            </p:nvGrpSpPr>
            <p:grpSpPr>
              <a:xfrm rot="8100000">
                <a:off x="2342101" y="4404329"/>
                <a:ext cx="436476" cy="206168"/>
                <a:chOff x="4076258" y="421297"/>
                <a:chExt cx="1034971" cy="488870"/>
              </a:xfrm>
            </p:grpSpPr>
            <p:pic>
              <p:nvPicPr>
                <p:cNvPr id="79" name="Picture 78">
                  <a:extLst>
                    <a:ext uri="{FF2B5EF4-FFF2-40B4-BE49-F238E27FC236}">
                      <a16:creationId xmlns:a16="http://schemas.microsoft.com/office/drawing/2014/main" id="{90D991C3-9E6C-3577-0FC7-50481850E3DB}"/>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80" name="Picture 79">
                  <a:extLst>
                    <a:ext uri="{FF2B5EF4-FFF2-40B4-BE49-F238E27FC236}">
                      <a16:creationId xmlns:a16="http://schemas.microsoft.com/office/drawing/2014/main" id="{825BF6AB-735C-7367-AB14-1ACA1D40B87D}"/>
                    </a:ext>
                  </a:extLst>
                </p:cNvPr>
                <p:cNvPicPr>
                  <a:picLocks noChangeAspect="1"/>
                </p:cNvPicPr>
                <p:nvPr/>
              </p:nvPicPr>
              <p:blipFill>
                <a:blip r:embed="rId3"/>
                <a:stretch>
                  <a:fillRect/>
                </a:stretch>
              </p:blipFill>
              <p:spPr>
                <a:xfrm rot="16200000">
                  <a:off x="4076258" y="423387"/>
                  <a:ext cx="486780" cy="486780"/>
                </a:xfrm>
                <a:prstGeom prst="rect">
                  <a:avLst/>
                </a:prstGeom>
              </p:spPr>
            </p:pic>
          </p:grpSp>
          <p:grpSp>
            <p:nvGrpSpPr>
              <p:cNvPr id="60" name="Group 59">
                <a:extLst>
                  <a:ext uri="{FF2B5EF4-FFF2-40B4-BE49-F238E27FC236}">
                    <a16:creationId xmlns:a16="http://schemas.microsoft.com/office/drawing/2014/main" id="{9B5C8AB2-9BCA-98B6-7028-256EB3624616}"/>
                  </a:ext>
                </a:extLst>
              </p:cNvPr>
              <p:cNvGrpSpPr/>
              <p:nvPr/>
            </p:nvGrpSpPr>
            <p:grpSpPr>
              <a:xfrm>
                <a:off x="2904065" y="4203210"/>
                <a:ext cx="2400290" cy="441793"/>
                <a:chOff x="294981" y="4203210"/>
                <a:chExt cx="2400290" cy="441793"/>
              </a:xfrm>
            </p:grpSpPr>
            <p:grpSp>
              <p:nvGrpSpPr>
                <p:cNvPr id="61" name="Group 60">
                  <a:extLst>
                    <a:ext uri="{FF2B5EF4-FFF2-40B4-BE49-F238E27FC236}">
                      <a16:creationId xmlns:a16="http://schemas.microsoft.com/office/drawing/2014/main" id="{F3F930B8-343C-E9BB-627C-53763C951DEA}"/>
                    </a:ext>
                  </a:extLst>
                </p:cNvPr>
                <p:cNvGrpSpPr/>
                <p:nvPr/>
              </p:nvGrpSpPr>
              <p:grpSpPr>
                <a:xfrm>
                  <a:off x="294981" y="4203210"/>
                  <a:ext cx="1080853" cy="441793"/>
                  <a:chOff x="294981" y="4203210"/>
                  <a:chExt cx="1080853" cy="441793"/>
                </a:xfrm>
              </p:grpSpPr>
              <p:grpSp>
                <p:nvGrpSpPr>
                  <p:cNvPr id="71" name="Group 70">
                    <a:extLst>
                      <a:ext uri="{FF2B5EF4-FFF2-40B4-BE49-F238E27FC236}">
                        <a16:creationId xmlns:a16="http://schemas.microsoft.com/office/drawing/2014/main" id="{78C58ECD-B8D2-C9AA-E21C-1BE12E12B763}"/>
                      </a:ext>
                    </a:extLst>
                  </p:cNvPr>
                  <p:cNvGrpSpPr/>
                  <p:nvPr/>
                </p:nvGrpSpPr>
                <p:grpSpPr>
                  <a:xfrm rot="18939097">
                    <a:off x="294981" y="4203210"/>
                    <a:ext cx="436475" cy="441792"/>
                    <a:chOff x="4076258" y="421297"/>
                    <a:chExt cx="1034971" cy="1047582"/>
                  </a:xfrm>
                </p:grpSpPr>
                <p:pic>
                  <p:nvPicPr>
                    <p:cNvPr id="76" name="Picture 75">
                      <a:extLst>
                        <a:ext uri="{FF2B5EF4-FFF2-40B4-BE49-F238E27FC236}">
                          <a16:creationId xmlns:a16="http://schemas.microsoft.com/office/drawing/2014/main" id="{9F638B35-80D6-3639-90B9-5753050653AF}"/>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77" name="Picture 76">
                      <a:extLst>
                        <a:ext uri="{FF2B5EF4-FFF2-40B4-BE49-F238E27FC236}">
                          <a16:creationId xmlns:a16="http://schemas.microsoft.com/office/drawing/2014/main" id="{E3F08456-F753-392C-705E-D96121F4B415}"/>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78" name="Picture 77">
                      <a:extLst>
                        <a:ext uri="{FF2B5EF4-FFF2-40B4-BE49-F238E27FC236}">
                          <a16:creationId xmlns:a16="http://schemas.microsoft.com/office/drawing/2014/main" id="{1CF402E0-47F6-284E-4EAF-D1672933EB7F}"/>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nvGrpSpPr>
                  <p:cNvPr id="72" name="Group 71">
                    <a:extLst>
                      <a:ext uri="{FF2B5EF4-FFF2-40B4-BE49-F238E27FC236}">
                        <a16:creationId xmlns:a16="http://schemas.microsoft.com/office/drawing/2014/main" id="{23DB69B5-C117-6299-6E44-A5680575190D}"/>
                      </a:ext>
                    </a:extLst>
                  </p:cNvPr>
                  <p:cNvGrpSpPr/>
                  <p:nvPr/>
                </p:nvGrpSpPr>
                <p:grpSpPr>
                  <a:xfrm rot="8100000">
                    <a:off x="939359" y="4203211"/>
                    <a:ext cx="436475" cy="441792"/>
                    <a:chOff x="4076258" y="421297"/>
                    <a:chExt cx="1034971" cy="1047582"/>
                  </a:xfrm>
                </p:grpSpPr>
                <p:pic>
                  <p:nvPicPr>
                    <p:cNvPr id="73" name="Picture 72">
                      <a:extLst>
                        <a:ext uri="{FF2B5EF4-FFF2-40B4-BE49-F238E27FC236}">
                          <a16:creationId xmlns:a16="http://schemas.microsoft.com/office/drawing/2014/main" id="{8BABE32A-53AB-0A6B-284A-440815CCEE52}"/>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74" name="Picture 73">
                      <a:extLst>
                        <a:ext uri="{FF2B5EF4-FFF2-40B4-BE49-F238E27FC236}">
                          <a16:creationId xmlns:a16="http://schemas.microsoft.com/office/drawing/2014/main" id="{0089B824-0AC1-3073-F680-6439601F9E52}"/>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75" name="Picture 74">
                      <a:extLst>
                        <a:ext uri="{FF2B5EF4-FFF2-40B4-BE49-F238E27FC236}">
                          <a16:creationId xmlns:a16="http://schemas.microsoft.com/office/drawing/2014/main" id="{B2A77930-4B30-8E93-DDCB-8B4EBB5EC677}"/>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grpSp>
              <p:nvGrpSpPr>
                <p:cNvPr id="62" name="Group 61">
                  <a:extLst>
                    <a:ext uri="{FF2B5EF4-FFF2-40B4-BE49-F238E27FC236}">
                      <a16:creationId xmlns:a16="http://schemas.microsoft.com/office/drawing/2014/main" id="{0C233D06-4BD7-412D-4FDA-893BC84DA8A5}"/>
                    </a:ext>
                  </a:extLst>
                </p:cNvPr>
                <p:cNvGrpSpPr/>
                <p:nvPr/>
              </p:nvGrpSpPr>
              <p:grpSpPr>
                <a:xfrm>
                  <a:off x="1614418" y="4203210"/>
                  <a:ext cx="1080853" cy="441793"/>
                  <a:chOff x="294981" y="4203210"/>
                  <a:chExt cx="1080853" cy="441793"/>
                </a:xfrm>
              </p:grpSpPr>
              <p:grpSp>
                <p:nvGrpSpPr>
                  <p:cNvPr id="63" name="Group 62">
                    <a:extLst>
                      <a:ext uri="{FF2B5EF4-FFF2-40B4-BE49-F238E27FC236}">
                        <a16:creationId xmlns:a16="http://schemas.microsoft.com/office/drawing/2014/main" id="{CD5A9080-AAFD-F070-7D1B-661FE818682D}"/>
                      </a:ext>
                    </a:extLst>
                  </p:cNvPr>
                  <p:cNvGrpSpPr/>
                  <p:nvPr/>
                </p:nvGrpSpPr>
                <p:grpSpPr>
                  <a:xfrm rot="18939097">
                    <a:off x="294981" y="4203210"/>
                    <a:ext cx="436475" cy="441792"/>
                    <a:chOff x="4076258" y="421297"/>
                    <a:chExt cx="1034971" cy="1047582"/>
                  </a:xfrm>
                </p:grpSpPr>
                <p:pic>
                  <p:nvPicPr>
                    <p:cNvPr id="68" name="Picture 67">
                      <a:extLst>
                        <a:ext uri="{FF2B5EF4-FFF2-40B4-BE49-F238E27FC236}">
                          <a16:creationId xmlns:a16="http://schemas.microsoft.com/office/drawing/2014/main" id="{666239AE-4F40-20C8-4202-760388F47A79}"/>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69" name="Picture 68">
                      <a:extLst>
                        <a:ext uri="{FF2B5EF4-FFF2-40B4-BE49-F238E27FC236}">
                          <a16:creationId xmlns:a16="http://schemas.microsoft.com/office/drawing/2014/main" id="{8BA6FF04-FF2C-D832-0823-2038187C23E6}"/>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70" name="Picture 69">
                      <a:extLst>
                        <a:ext uri="{FF2B5EF4-FFF2-40B4-BE49-F238E27FC236}">
                          <a16:creationId xmlns:a16="http://schemas.microsoft.com/office/drawing/2014/main" id="{3CA798AA-ED03-EAEA-F22B-B759107979EA}"/>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nvGrpSpPr>
                  <p:cNvPr id="64" name="Group 63">
                    <a:extLst>
                      <a:ext uri="{FF2B5EF4-FFF2-40B4-BE49-F238E27FC236}">
                        <a16:creationId xmlns:a16="http://schemas.microsoft.com/office/drawing/2014/main" id="{A9E034E5-B9E8-DC7F-FD78-5581B1FB1A1D}"/>
                      </a:ext>
                    </a:extLst>
                  </p:cNvPr>
                  <p:cNvGrpSpPr/>
                  <p:nvPr/>
                </p:nvGrpSpPr>
                <p:grpSpPr>
                  <a:xfrm rot="8100000">
                    <a:off x="939359" y="4203211"/>
                    <a:ext cx="436475" cy="441792"/>
                    <a:chOff x="4076258" y="421297"/>
                    <a:chExt cx="1034971" cy="1047582"/>
                  </a:xfrm>
                </p:grpSpPr>
                <p:pic>
                  <p:nvPicPr>
                    <p:cNvPr id="65" name="Picture 64">
                      <a:extLst>
                        <a:ext uri="{FF2B5EF4-FFF2-40B4-BE49-F238E27FC236}">
                          <a16:creationId xmlns:a16="http://schemas.microsoft.com/office/drawing/2014/main" id="{B7C9FA1A-D5D3-A693-295F-1E81929D4452}"/>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66" name="Picture 65">
                      <a:extLst>
                        <a:ext uri="{FF2B5EF4-FFF2-40B4-BE49-F238E27FC236}">
                          <a16:creationId xmlns:a16="http://schemas.microsoft.com/office/drawing/2014/main" id="{544D4F68-6780-C541-EBE6-4590ADEFAEF3}"/>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67" name="Picture 66">
                      <a:extLst>
                        <a:ext uri="{FF2B5EF4-FFF2-40B4-BE49-F238E27FC236}">
                          <a16:creationId xmlns:a16="http://schemas.microsoft.com/office/drawing/2014/main" id="{9A020C01-C6AE-FF7B-9B24-1FCD49C879F8}"/>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grpSp>
        </p:grpSp>
        <p:grpSp>
          <p:nvGrpSpPr>
            <p:cNvPr id="7" name="Group 6">
              <a:extLst>
                <a:ext uri="{FF2B5EF4-FFF2-40B4-BE49-F238E27FC236}">
                  <a16:creationId xmlns:a16="http://schemas.microsoft.com/office/drawing/2014/main" id="{BFC9CE34-9A34-FC54-ABC8-F83D0E6DC452}"/>
                </a:ext>
              </a:extLst>
            </p:cNvPr>
            <p:cNvGrpSpPr/>
            <p:nvPr/>
          </p:nvGrpSpPr>
          <p:grpSpPr>
            <a:xfrm>
              <a:off x="5499083" y="4203210"/>
              <a:ext cx="5009374" cy="441793"/>
              <a:chOff x="294981" y="4203210"/>
              <a:chExt cx="5009374" cy="441793"/>
            </a:xfrm>
          </p:grpSpPr>
          <p:grpSp>
            <p:nvGrpSpPr>
              <p:cNvPr id="9" name="Group 8">
                <a:extLst>
                  <a:ext uri="{FF2B5EF4-FFF2-40B4-BE49-F238E27FC236}">
                    <a16:creationId xmlns:a16="http://schemas.microsoft.com/office/drawing/2014/main" id="{9988ACDE-6A1C-506B-6C8F-DF5E0DE08502}"/>
                  </a:ext>
                </a:extLst>
              </p:cNvPr>
              <p:cNvGrpSpPr/>
              <p:nvPr/>
            </p:nvGrpSpPr>
            <p:grpSpPr>
              <a:xfrm>
                <a:off x="294981" y="4203210"/>
                <a:ext cx="2400290" cy="441793"/>
                <a:chOff x="294981" y="4203210"/>
                <a:chExt cx="2400290" cy="441793"/>
              </a:xfrm>
            </p:grpSpPr>
            <p:grpSp>
              <p:nvGrpSpPr>
                <p:cNvPr id="41" name="Group 40">
                  <a:extLst>
                    <a:ext uri="{FF2B5EF4-FFF2-40B4-BE49-F238E27FC236}">
                      <a16:creationId xmlns:a16="http://schemas.microsoft.com/office/drawing/2014/main" id="{0E8FACE9-63C2-EE5C-D6DF-8BF9239E91AF}"/>
                    </a:ext>
                  </a:extLst>
                </p:cNvPr>
                <p:cNvGrpSpPr/>
                <p:nvPr/>
              </p:nvGrpSpPr>
              <p:grpSpPr>
                <a:xfrm>
                  <a:off x="294981" y="4203210"/>
                  <a:ext cx="1080853" cy="441793"/>
                  <a:chOff x="294981" y="4203210"/>
                  <a:chExt cx="1080853" cy="441793"/>
                </a:xfrm>
              </p:grpSpPr>
              <p:grpSp>
                <p:nvGrpSpPr>
                  <p:cNvPr id="51" name="Group 50">
                    <a:extLst>
                      <a:ext uri="{FF2B5EF4-FFF2-40B4-BE49-F238E27FC236}">
                        <a16:creationId xmlns:a16="http://schemas.microsoft.com/office/drawing/2014/main" id="{66BA06D1-29B9-6B63-830D-43731625AE25}"/>
                      </a:ext>
                    </a:extLst>
                  </p:cNvPr>
                  <p:cNvGrpSpPr/>
                  <p:nvPr/>
                </p:nvGrpSpPr>
                <p:grpSpPr>
                  <a:xfrm rot="18939097">
                    <a:off x="294981" y="4203210"/>
                    <a:ext cx="436475" cy="441792"/>
                    <a:chOff x="4076258" y="421297"/>
                    <a:chExt cx="1034971" cy="1047582"/>
                  </a:xfrm>
                </p:grpSpPr>
                <p:pic>
                  <p:nvPicPr>
                    <p:cNvPr id="56" name="Picture 55">
                      <a:extLst>
                        <a:ext uri="{FF2B5EF4-FFF2-40B4-BE49-F238E27FC236}">
                          <a16:creationId xmlns:a16="http://schemas.microsoft.com/office/drawing/2014/main" id="{7FBE6228-3096-6175-6B6A-F0EBE4BD2534}"/>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57" name="Picture 56">
                      <a:extLst>
                        <a:ext uri="{FF2B5EF4-FFF2-40B4-BE49-F238E27FC236}">
                          <a16:creationId xmlns:a16="http://schemas.microsoft.com/office/drawing/2014/main" id="{4AA7C636-80F0-758C-A47C-B9D53909DA67}"/>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58" name="Picture 57">
                      <a:extLst>
                        <a:ext uri="{FF2B5EF4-FFF2-40B4-BE49-F238E27FC236}">
                          <a16:creationId xmlns:a16="http://schemas.microsoft.com/office/drawing/2014/main" id="{29EB87D7-9FD4-E272-271F-173D3696BF0A}"/>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nvGrpSpPr>
                  <p:cNvPr id="52" name="Group 51">
                    <a:extLst>
                      <a:ext uri="{FF2B5EF4-FFF2-40B4-BE49-F238E27FC236}">
                        <a16:creationId xmlns:a16="http://schemas.microsoft.com/office/drawing/2014/main" id="{7B3525E2-E4A6-DB5A-58AC-4EAEC6AA7689}"/>
                      </a:ext>
                    </a:extLst>
                  </p:cNvPr>
                  <p:cNvGrpSpPr/>
                  <p:nvPr/>
                </p:nvGrpSpPr>
                <p:grpSpPr>
                  <a:xfrm rot="8100000">
                    <a:off x="939359" y="4203211"/>
                    <a:ext cx="436475" cy="441792"/>
                    <a:chOff x="4076258" y="421297"/>
                    <a:chExt cx="1034971" cy="1047582"/>
                  </a:xfrm>
                </p:grpSpPr>
                <p:pic>
                  <p:nvPicPr>
                    <p:cNvPr id="53" name="Picture 52">
                      <a:extLst>
                        <a:ext uri="{FF2B5EF4-FFF2-40B4-BE49-F238E27FC236}">
                          <a16:creationId xmlns:a16="http://schemas.microsoft.com/office/drawing/2014/main" id="{92C60063-567A-A799-2944-A6ECA7A500A8}"/>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54" name="Picture 53">
                      <a:extLst>
                        <a:ext uri="{FF2B5EF4-FFF2-40B4-BE49-F238E27FC236}">
                          <a16:creationId xmlns:a16="http://schemas.microsoft.com/office/drawing/2014/main" id="{14D1C589-D353-BD1F-8F5F-FA0A076653A8}"/>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55" name="Picture 54">
                      <a:extLst>
                        <a:ext uri="{FF2B5EF4-FFF2-40B4-BE49-F238E27FC236}">
                          <a16:creationId xmlns:a16="http://schemas.microsoft.com/office/drawing/2014/main" id="{45D192DF-CDD1-241F-6ADE-4AC8469A3B20}"/>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grpSp>
              <p:nvGrpSpPr>
                <p:cNvPr id="42" name="Group 41">
                  <a:extLst>
                    <a:ext uri="{FF2B5EF4-FFF2-40B4-BE49-F238E27FC236}">
                      <a16:creationId xmlns:a16="http://schemas.microsoft.com/office/drawing/2014/main" id="{0949EE1C-81D8-3F6B-D9B4-BD3A7E8D518C}"/>
                    </a:ext>
                  </a:extLst>
                </p:cNvPr>
                <p:cNvGrpSpPr/>
                <p:nvPr/>
              </p:nvGrpSpPr>
              <p:grpSpPr>
                <a:xfrm>
                  <a:off x="1614418" y="4203210"/>
                  <a:ext cx="1080853" cy="441793"/>
                  <a:chOff x="294981" y="4203210"/>
                  <a:chExt cx="1080853" cy="441793"/>
                </a:xfrm>
              </p:grpSpPr>
              <p:grpSp>
                <p:nvGrpSpPr>
                  <p:cNvPr id="43" name="Group 42">
                    <a:extLst>
                      <a:ext uri="{FF2B5EF4-FFF2-40B4-BE49-F238E27FC236}">
                        <a16:creationId xmlns:a16="http://schemas.microsoft.com/office/drawing/2014/main" id="{0EBB98C5-7CF3-B3D3-92B4-E66B5026BB7E}"/>
                      </a:ext>
                    </a:extLst>
                  </p:cNvPr>
                  <p:cNvGrpSpPr/>
                  <p:nvPr/>
                </p:nvGrpSpPr>
                <p:grpSpPr>
                  <a:xfrm rot="18939097">
                    <a:off x="294981" y="4203210"/>
                    <a:ext cx="436475" cy="441792"/>
                    <a:chOff x="4076258" y="421297"/>
                    <a:chExt cx="1034971" cy="1047582"/>
                  </a:xfrm>
                </p:grpSpPr>
                <p:pic>
                  <p:nvPicPr>
                    <p:cNvPr id="48" name="Picture 47">
                      <a:extLst>
                        <a:ext uri="{FF2B5EF4-FFF2-40B4-BE49-F238E27FC236}">
                          <a16:creationId xmlns:a16="http://schemas.microsoft.com/office/drawing/2014/main" id="{ABC93025-A704-1DF0-B776-9874D871F616}"/>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49" name="Picture 48">
                      <a:extLst>
                        <a:ext uri="{FF2B5EF4-FFF2-40B4-BE49-F238E27FC236}">
                          <a16:creationId xmlns:a16="http://schemas.microsoft.com/office/drawing/2014/main" id="{55AFD9AD-FA52-DF4A-0F39-207C458DDF69}"/>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50" name="Picture 49">
                      <a:extLst>
                        <a:ext uri="{FF2B5EF4-FFF2-40B4-BE49-F238E27FC236}">
                          <a16:creationId xmlns:a16="http://schemas.microsoft.com/office/drawing/2014/main" id="{A44F509F-218E-374F-CBA3-AEB50A118B2F}"/>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nvGrpSpPr>
                  <p:cNvPr id="44" name="Group 43">
                    <a:extLst>
                      <a:ext uri="{FF2B5EF4-FFF2-40B4-BE49-F238E27FC236}">
                        <a16:creationId xmlns:a16="http://schemas.microsoft.com/office/drawing/2014/main" id="{26E5A912-B41E-29FE-D5E5-E7B8BEF4E580}"/>
                      </a:ext>
                    </a:extLst>
                  </p:cNvPr>
                  <p:cNvGrpSpPr/>
                  <p:nvPr/>
                </p:nvGrpSpPr>
                <p:grpSpPr>
                  <a:xfrm rot="8100000">
                    <a:off x="939359" y="4203211"/>
                    <a:ext cx="436475" cy="441792"/>
                    <a:chOff x="4076258" y="421297"/>
                    <a:chExt cx="1034971" cy="1047582"/>
                  </a:xfrm>
                </p:grpSpPr>
                <p:pic>
                  <p:nvPicPr>
                    <p:cNvPr id="45" name="Picture 44">
                      <a:extLst>
                        <a:ext uri="{FF2B5EF4-FFF2-40B4-BE49-F238E27FC236}">
                          <a16:creationId xmlns:a16="http://schemas.microsoft.com/office/drawing/2014/main" id="{5B4034CC-5655-A0CE-05A0-FCDB14B3825C}"/>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46" name="Picture 45">
                      <a:extLst>
                        <a:ext uri="{FF2B5EF4-FFF2-40B4-BE49-F238E27FC236}">
                          <a16:creationId xmlns:a16="http://schemas.microsoft.com/office/drawing/2014/main" id="{1427CC8E-A80B-E12B-B1EE-B3703C34EC3E}"/>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47" name="Picture 46">
                      <a:extLst>
                        <a:ext uri="{FF2B5EF4-FFF2-40B4-BE49-F238E27FC236}">
                          <a16:creationId xmlns:a16="http://schemas.microsoft.com/office/drawing/2014/main" id="{ED641CB2-48CF-04DE-98A4-7E80FF03C0A2}"/>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grpSp>
          <p:grpSp>
            <p:nvGrpSpPr>
              <p:cNvPr id="13" name="Group 12">
                <a:extLst>
                  <a:ext uri="{FF2B5EF4-FFF2-40B4-BE49-F238E27FC236}">
                    <a16:creationId xmlns:a16="http://schemas.microsoft.com/office/drawing/2014/main" id="{BC41F01D-87BA-0F45-EC4F-3398B9E07600}"/>
                  </a:ext>
                </a:extLst>
              </p:cNvPr>
              <p:cNvGrpSpPr/>
              <p:nvPr/>
            </p:nvGrpSpPr>
            <p:grpSpPr>
              <a:xfrm>
                <a:off x="2904065" y="4203210"/>
                <a:ext cx="2400290" cy="441793"/>
                <a:chOff x="294981" y="4203210"/>
                <a:chExt cx="2400290" cy="441793"/>
              </a:xfrm>
            </p:grpSpPr>
            <p:grpSp>
              <p:nvGrpSpPr>
                <p:cNvPr id="21" name="Group 20">
                  <a:extLst>
                    <a:ext uri="{FF2B5EF4-FFF2-40B4-BE49-F238E27FC236}">
                      <a16:creationId xmlns:a16="http://schemas.microsoft.com/office/drawing/2014/main" id="{5B972F28-D773-3039-7BC9-1EEDD10A0511}"/>
                    </a:ext>
                  </a:extLst>
                </p:cNvPr>
                <p:cNvGrpSpPr/>
                <p:nvPr/>
              </p:nvGrpSpPr>
              <p:grpSpPr>
                <a:xfrm>
                  <a:off x="294981" y="4203210"/>
                  <a:ext cx="1080853" cy="441793"/>
                  <a:chOff x="294981" y="4203210"/>
                  <a:chExt cx="1080853" cy="441793"/>
                </a:xfrm>
              </p:grpSpPr>
              <p:grpSp>
                <p:nvGrpSpPr>
                  <p:cNvPr id="33" name="Group 32">
                    <a:extLst>
                      <a:ext uri="{FF2B5EF4-FFF2-40B4-BE49-F238E27FC236}">
                        <a16:creationId xmlns:a16="http://schemas.microsoft.com/office/drawing/2014/main" id="{21DDA68A-244B-33A9-9F50-37FFD14781BD}"/>
                      </a:ext>
                    </a:extLst>
                  </p:cNvPr>
                  <p:cNvGrpSpPr/>
                  <p:nvPr/>
                </p:nvGrpSpPr>
                <p:grpSpPr>
                  <a:xfrm rot="18939097">
                    <a:off x="294981" y="4203210"/>
                    <a:ext cx="436475" cy="441792"/>
                    <a:chOff x="4076258" y="421297"/>
                    <a:chExt cx="1034971" cy="1047582"/>
                  </a:xfrm>
                </p:grpSpPr>
                <p:pic>
                  <p:nvPicPr>
                    <p:cNvPr id="38" name="Picture 37">
                      <a:extLst>
                        <a:ext uri="{FF2B5EF4-FFF2-40B4-BE49-F238E27FC236}">
                          <a16:creationId xmlns:a16="http://schemas.microsoft.com/office/drawing/2014/main" id="{382BFA7D-1EBF-4E04-1742-FD5E2B31BCB3}"/>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39" name="Picture 38">
                      <a:extLst>
                        <a:ext uri="{FF2B5EF4-FFF2-40B4-BE49-F238E27FC236}">
                          <a16:creationId xmlns:a16="http://schemas.microsoft.com/office/drawing/2014/main" id="{BE36AA85-FBEF-56D5-9FE7-7029D937ECEC}"/>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40" name="Picture 39">
                      <a:extLst>
                        <a:ext uri="{FF2B5EF4-FFF2-40B4-BE49-F238E27FC236}">
                          <a16:creationId xmlns:a16="http://schemas.microsoft.com/office/drawing/2014/main" id="{07E722B9-8639-3BAC-C14C-9E1A7A8FDFAB}"/>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nvGrpSpPr>
                  <p:cNvPr id="34" name="Group 33">
                    <a:extLst>
                      <a:ext uri="{FF2B5EF4-FFF2-40B4-BE49-F238E27FC236}">
                        <a16:creationId xmlns:a16="http://schemas.microsoft.com/office/drawing/2014/main" id="{A84B74C4-BC97-F78B-D73C-DBABA47006FF}"/>
                      </a:ext>
                    </a:extLst>
                  </p:cNvPr>
                  <p:cNvGrpSpPr/>
                  <p:nvPr/>
                </p:nvGrpSpPr>
                <p:grpSpPr>
                  <a:xfrm rot="8100000">
                    <a:off x="939359" y="4203211"/>
                    <a:ext cx="436475" cy="441792"/>
                    <a:chOff x="4076258" y="421297"/>
                    <a:chExt cx="1034971" cy="1047582"/>
                  </a:xfrm>
                </p:grpSpPr>
                <p:pic>
                  <p:nvPicPr>
                    <p:cNvPr id="35" name="Picture 34">
                      <a:extLst>
                        <a:ext uri="{FF2B5EF4-FFF2-40B4-BE49-F238E27FC236}">
                          <a16:creationId xmlns:a16="http://schemas.microsoft.com/office/drawing/2014/main" id="{126684B0-B35F-B9BF-EFCC-ED0DBDC439DC}"/>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36" name="Picture 35">
                      <a:extLst>
                        <a:ext uri="{FF2B5EF4-FFF2-40B4-BE49-F238E27FC236}">
                          <a16:creationId xmlns:a16="http://schemas.microsoft.com/office/drawing/2014/main" id="{B43C6211-020C-D1D2-FCB3-DDF1C5908FD5}"/>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37" name="Picture 36">
                      <a:extLst>
                        <a:ext uri="{FF2B5EF4-FFF2-40B4-BE49-F238E27FC236}">
                          <a16:creationId xmlns:a16="http://schemas.microsoft.com/office/drawing/2014/main" id="{DDB42D0C-EADD-EB77-B12E-16DE78EF151A}"/>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grpSp>
              <p:nvGrpSpPr>
                <p:cNvPr id="23" name="Group 22">
                  <a:extLst>
                    <a:ext uri="{FF2B5EF4-FFF2-40B4-BE49-F238E27FC236}">
                      <a16:creationId xmlns:a16="http://schemas.microsoft.com/office/drawing/2014/main" id="{8CA377E5-7EC6-EC18-2306-F217B554CE43}"/>
                    </a:ext>
                  </a:extLst>
                </p:cNvPr>
                <p:cNvGrpSpPr/>
                <p:nvPr/>
              </p:nvGrpSpPr>
              <p:grpSpPr>
                <a:xfrm>
                  <a:off x="1614418" y="4203210"/>
                  <a:ext cx="1080853" cy="441793"/>
                  <a:chOff x="294981" y="4203210"/>
                  <a:chExt cx="1080853" cy="441793"/>
                </a:xfrm>
              </p:grpSpPr>
              <p:grpSp>
                <p:nvGrpSpPr>
                  <p:cNvPr id="25" name="Group 24">
                    <a:extLst>
                      <a:ext uri="{FF2B5EF4-FFF2-40B4-BE49-F238E27FC236}">
                        <a16:creationId xmlns:a16="http://schemas.microsoft.com/office/drawing/2014/main" id="{E627FD95-0F26-A7E5-EFA8-D590B7DB483C}"/>
                      </a:ext>
                    </a:extLst>
                  </p:cNvPr>
                  <p:cNvGrpSpPr/>
                  <p:nvPr/>
                </p:nvGrpSpPr>
                <p:grpSpPr>
                  <a:xfrm rot="18939097">
                    <a:off x="294981" y="4203210"/>
                    <a:ext cx="436475" cy="441792"/>
                    <a:chOff x="4076258" y="421297"/>
                    <a:chExt cx="1034971" cy="1047582"/>
                  </a:xfrm>
                </p:grpSpPr>
                <p:pic>
                  <p:nvPicPr>
                    <p:cNvPr id="30" name="Picture 29">
                      <a:extLst>
                        <a:ext uri="{FF2B5EF4-FFF2-40B4-BE49-F238E27FC236}">
                          <a16:creationId xmlns:a16="http://schemas.microsoft.com/office/drawing/2014/main" id="{2B4BE567-CB7A-DFF6-CC39-D64237B09E2A}"/>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31" name="Picture 30">
                      <a:extLst>
                        <a:ext uri="{FF2B5EF4-FFF2-40B4-BE49-F238E27FC236}">
                          <a16:creationId xmlns:a16="http://schemas.microsoft.com/office/drawing/2014/main" id="{AB2159C8-16F9-A9C0-9A1F-CF78C1EDB9D0}"/>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32" name="Picture 31">
                      <a:extLst>
                        <a:ext uri="{FF2B5EF4-FFF2-40B4-BE49-F238E27FC236}">
                          <a16:creationId xmlns:a16="http://schemas.microsoft.com/office/drawing/2014/main" id="{83DC4ED8-864D-4E22-94CF-7B51E10A86B4}"/>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nvGrpSpPr>
                  <p:cNvPr id="26" name="Group 25">
                    <a:extLst>
                      <a:ext uri="{FF2B5EF4-FFF2-40B4-BE49-F238E27FC236}">
                        <a16:creationId xmlns:a16="http://schemas.microsoft.com/office/drawing/2014/main" id="{3F01323E-2FE5-DE12-03E4-5883D10044D3}"/>
                      </a:ext>
                    </a:extLst>
                  </p:cNvPr>
                  <p:cNvGrpSpPr/>
                  <p:nvPr/>
                </p:nvGrpSpPr>
                <p:grpSpPr>
                  <a:xfrm rot="8100000">
                    <a:off x="939359" y="4203211"/>
                    <a:ext cx="436475" cy="441792"/>
                    <a:chOff x="4076258" y="421297"/>
                    <a:chExt cx="1034971" cy="1047582"/>
                  </a:xfrm>
                </p:grpSpPr>
                <p:pic>
                  <p:nvPicPr>
                    <p:cNvPr id="27" name="Picture 26">
                      <a:extLst>
                        <a:ext uri="{FF2B5EF4-FFF2-40B4-BE49-F238E27FC236}">
                          <a16:creationId xmlns:a16="http://schemas.microsoft.com/office/drawing/2014/main" id="{6889E0CF-3BD7-78F1-B4EF-70ED131646F4}"/>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28" name="Picture 27">
                      <a:extLst>
                        <a:ext uri="{FF2B5EF4-FFF2-40B4-BE49-F238E27FC236}">
                          <a16:creationId xmlns:a16="http://schemas.microsoft.com/office/drawing/2014/main" id="{2123A89B-6345-FFF1-2105-F03B4DFF588F}"/>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29" name="Picture 28">
                      <a:extLst>
                        <a:ext uri="{FF2B5EF4-FFF2-40B4-BE49-F238E27FC236}">
                          <a16:creationId xmlns:a16="http://schemas.microsoft.com/office/drawing/2014/main" id="{B8854DF4-97E5-02DE-02CE-716215FDEEEB}"/>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grpSp>
        </p:grpSp>
      </p:grpSp>
      <p:grpSp>
        <p:nvGrpSpPr>
          <p:cNvPr id="81" name="Group 80">
            <a:extLst>
              <a:ext uri="{FF2B5EF4-FFF2-40B4-BE49-F238E27FC236}">
                <a16:creationId xmlns:a16="http://schemas.microsoft.com/office/drawing/2014/main" id="{A1914049-A74F-7A0A-8F89-7D31263ECB5B}"/>
              </a:ext>
            </a:extLst>
          </p:cNvPr>
          <p:cNvGrpSpPr/>
          <p:nvPr/>
        </p:nvGrpSpPr>
        <p:grpSpPr>
          <a:xfrm flipV="1">
            <a:off x="5437988" y="6722832"/>
            <a:ext cx="6726055" cy="270335"/>
            <a:chOff x="294981" y="4203210"/>
            <a:chExt cx="10213476" cy="441793"/>
          </a:xfrm>
        </p:grpSpPr>
        <p:grpSp>
          <p:nvGrpSpPr>
            <p:cNvPr id="82" name="Group 81">
              <a:extLst>
                <a:ext uri="{FF2B5EF4-FFF2-40B4-BE49-F238E27FC236}">
                  <a16:creationId xmlns:a16="http://schemas.microsoft.com/office/drawing/2014/main" id="{F956191D-81BC-2F8A-108B-6BB0C4BD79F4}"/>
                </a:ext>
              </a:extLst>
            </p:cNvPr>
            <p:cNvGrpSpPr/>
            <p:nvPr/>
          </p:nvGrpSpPr>
          <p:grpSpPr>
            <a:xfrm>
              <a:off x="294981" y="4203210"/>
              <a:ext cx="5009374" cy="441793"/>
              <a:chOff x="294981" y="4203210"/>
              <a:chExt cx="5009374" cy="441793"/>
            </a:xfrm>
          </p:grpSpPr>
          <p:grpSp>
            <p:nvGrpSpPr>
              <p:cNvPr id="122" name="Group 121">
                <a:extLst>
                  <a:ext uri="{FF2B5EF4-FFF2-40B4-BE49-F238E27FC236}">
                    <a16:creationId xmlns:a16="http://schemas.microsoft.com/office/drawing/2014/main" id="{111B3AC3-0247-F985-31F6-3A5B5D100E7F}"/>
                  </a:ext>
                </a:extLst>
              </p:cNvPr>
              <p:cNvGrpSpPr/>
              <p:nvPr/>
            </p:nvGrpSpPr>
            <p:grpSpPr>
              <a:xfrm>
                <a:off x="294981" y="4203210"/>
                <a:ext cx="2400290" cy="441793"/>
                <a:chOff x="294981" y="4203210"/>
                <a:chExt cx="2400290" cy="441793"/>
              </a:xfrm>
            </p:grpSpPr>
            <p:grpSp>
              <p:nvGrpSpPr>
                <p:cNvPr id="142" name="Group 141">
                  <a:extLst>
                    <a:ext uri="{FF2B5EF4-FFF2-40B4-BE49-F238E27FC236}">
                      <a16:creationId xmlns:a16="http://schemas.microsoft.com/office/drawing/2014/main" id="{BD12F1F9-6608-1982-34AD-B7918C073CC6}"/>
                    </a:ext>
                  </a:extLst>
                </p:cNvPr>
                <p:cNvGrpSpPr/>
                <p:nvPr/>
              </p:nvGrpSpPr>
              <p:grpSpPr>
                <a:xfrm>
                  <a:off x="294981" y="4203210"/>
                  <a:ext cx="1080853" cy="441793"/>
                  <a:chOff x="294981" y="4203210"/>
                  <a:chExt cx="1080853" cy="441793"/>
                </a:xfrm>
              </p:grpSpPr>
              <p:grpSp>
                <p:nvGrpSpPr>
                  <p:cNvPr id="152" name="Group 151">
                    <a:extLst>
                      <a:ext uri="{FF2B5EF4-FFF2-40B4-BE49-F238E27FC236}">
                        <a16:creationId xmlns:a16="http://schemas.microsoft.com/office/drawing/2014/main" id="{E3565589-134F-D590-49AF-9CD04C24751B}"/>
                      </a:ext>
                    </a:extLst>
                  </p:cNvPr>
                  <p:cNvGrpSpPr/>
                  <p:nvPr/>
                </p:nvGrpSpPr>
                <p:grpSpPr>
                  <a:xfrm rot="18939097">
                    <a:off x="294981" y="4203210"/>
                    <a:ext cx="436475" cy="441792"/>
                    <a:chOff x="4076258" y="421297"/>
                    <a:chExt cx="1034971" cy="1047582"/>
                  </a:xfrm>
                </p:grpSpPr>
                <p:pic>
                  <p:nvPicPr>
                    <p:cNvPr id="157" name="Picture 156">
                      <a:extLst>
                        <a:ext uri="{FF2B5EF4-FFF2-40B4-BE49-F238E27FC236}">
                          <a16:creationId xmlns:a16="http://schemas.microsoft.com/office/drawing/2014/main" id="{7CD76D15-7524-E0A3-96DE-53B12BA90127}"/>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158" name="Picture 157">
                      <a:extLst>
                        <a:ext uri="{FF2B5EF4-FFF2-40B4-BE49-F238E27FC236}">
                          <a16:creationId xmlns:a16="http://schemas.microsoft.com/office/drawing/2014/main" id="{0EE761B1-B681-45CB-F5E2-B3BCE6D918E5}"/>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159" name="Picture 158">
                      <a:extLst>
                        <a:ext uri="{FF2B5EF4-FFF2-40B4-BE49-F238E27FC236}">
                          <a16:creationId xmlns:a16="http://schemas.microsoft.com/office/drawing/2014/main" id="{F787145F-BB69-5383-037A-17E4939531DB}"/>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nvGrpSpPr>
                  <p:cNvPr id="153" name="Group 152">
                    <a:extLst>
                      <a:ext uri="{FF2B5EF4-FFF2-40B4-BE49-F238E27FC236}">
                        <a16:creationId xmlns:a16="http://schemas.microsoft.com/office/drawing/2014/main" id="{FF20A392-BA51-8CF6-8FF5-4C61CACA99AB}"/>
                      </a:ext>
                    </a:extLst>
                  </p:cNvPr>
                  <p:cNvGrpSpPr/>
                  <p:nvPr/>
                </p:nvGrpSpPr>
                <p:grpSpPr>
                  <a:xfrm rot="8100000">
                    <a:off x="939359" y="4203211"/>
                    <a:ext cx="436475" cy="441792"/>
                    <a:chOff x="4076258" y="421297"/>
                    <a:chExt cx="1034971" cy="1047582"/>
                  </a:xfrm>
                </p:grpSpPr>
                <p:pic>
                  <p:nvPicPr>
                    <p:cNvPr id="154" name="Picture 153">
                      <a:extLst>
                        <a:ext uri="{FF2B5EF4-FFF2-40B4-BE49-F238E27FC236}">
                          <a16:creationId xmlns:a16="http://schemas.microsoft.com/office/drawing/2014/main" id="{9C2F9C60-BF47-EDDF-B9BF-DF2481A431A9}"/>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155" name="Picture 154">
                      <a:extLst>
                        <a:ext uri="{FF2B5EF4-FFF2-40B4-BE49-F238E27FC236}">
                          <a16:creationId xmlns:a16="http://schemas.microsoft.com/office/drawing/2014/main" id="{58C92064-4BB0-B22C-D56F-B6490B0262B8}"/>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156" name="Picture 155">
                      <a:extLst>
                        <a:ext uri="{FF2B5EF4-FFF2-40B4-BE49-F238E27FC236}">
                          <a16:creationId xmlns:a16="http://schemas.microsoft.com/office/drawing/2014/main" id="{2CF92F06-9282-8D55-5443-AE03FAE8E0E0}"/>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grpSp>
              <p:nvGrpSpPr>
                <p:cNvPr id="143" name="Group 142">
                  <a:extLst>
                    <a:ext uri="{FF2B5EF4-FFF2-40B4-BE49-F238E27FC236}">
                      <a16:creationId xmlns:a16="http://schemas.microsoft.com/office/drawing/2014/main" id="{7CA36534-AAF3-55FB-F9C3-894322177EF7}"/>
                    </a:ext>
                  </a:extLst>
                </p:cNvPr>
                <p:cNvGrpSpPr/>
                <p:nvPr/>
              </p:nvGrpSpPr>
              <p:grpSpPr>
                <a:xfrm>
                  <a:off x="1614418" y="4203210"/>
                  <a:ext cx="1080853" cy="441793"/>
                  <a:chOff x="294981" y="4203210"/>
                  <a:chExt cx="1080853" cy="441793"/>
                </a:xfrm>
              </p:grpSpPr>
              <p:grpSp>
                <p:nvGrpSpPr>
                  <p:cNvPr id="144" name="Group 143">
                    <a:extLst>
                      <a:ext uri="{FF2B5EF4-FFF2-40B4-BE49-F238E27FC236}">
                        <a16:creationId xmlns:a16="http://schemas.microsoft.com/office/drawing/2014/main" id="{9862150F-5C91-0D37-87EA-F929DFB606C9}"/>
                      </a:ext>
                    </a:extLst>
                  </p:cNvPr>
                  <p:cNvGrpSpPr/>
                  <p:nvPr/>
                </p:nvGrpSpPr>
                <p:grpSpPr>
                  <a:xfrm rot="18939097">
                    <a:off x="294981" y="4203210"/>
                    <a:ext cx="436475" cy="441792"/>
                    <a:chOff x="4076258" y="421297"/>
                    <a:chExt cx="1034971" cy="1047582"/>
                  </a:xfrm>
                </p:grpSpPr>
                <p:pic>
                  <p:nvPicPr>
                    <p:cNvPr id="149" name="Picture 148">
                      <a:extLst>
                        <a:ext uri="{FF2B5EF4-FFF2-40B4-BE49-F238E27FC236}">
                          <a16:creationId xmlns:a16="http://schemas.microsoft.com/office/drawing/2014/main" id="{DB2C07FA-E5F4-FD9F-F933-69B8C242A17B}"/>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150" name="Picture 149">
                      <a:extLst>
                        <a:ext uri="{FF2B5EF4-FFF2-40B4-BE49-F238E27FC236}">
                          <a16:creationId xmlns:a16="http://schemas.microsoft.com/office/drawing/2014/main" id="{5454DD50-807C-074B-D352-4685AE6751EF}"/>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151" name="Picture 150">
                      <a:extLst>
                        <a:ext uri="{FF2B5EF4-FFF2-40B4-BE49-F238E27FC236}">
                          <a16:creationId xmlns:a16="http://schemas.microsoft.com/office/drawing/2014/main" id="{123C0CC7-CD87-4A5B-495C-C9ED4F247F28}"/>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nvGrpSpPr>
                  <p:cNvPr id="145" name="Group 144">
                    <a:extLst>
                      <a:ext uri="{FF2B5EF4-FFF2-40B4-BE49-F238E27FC236}">
                        <a16:creationId xmlns:a16="http://schemas.microsoft.com/office/drawing/2014/main" id="{DBD682CE-D1D7-A2D2-57E6-43CDC566EB86}"/>
                      </a:ext>
                    </a:extLst>
                  </p:cNvPr>
                  <p:cNvGrpSpPr/>
                  <p:nvPr/>
                </p:nvGrpSpPr>
                <p:grpSpPr>
                  <a:xfrm rot="8100000">
                    <a:off x="939359" y="4203211"/>
                    <a:ext cx="436475" cy="441792"/>
                    <a:chOff x="4076258" y="421297"/>
                    <a:chExt cx="1034971" cy="1047582"/>
                  </a:xfrm>
                </p:grpSpPr>
                <p:pic>
                  <p:nvPicPr>
                    <p:cNvPr id="146" name="Picture 145">
                      <a:extLst>
                        <a:ext uri="{FF2B5EF4-FFF2-40B4-BE49-F238E27FC236}">
                          <a16:creationId xmlns:a16="http://schemas.microsoft.com/office/drawing/2014/main" id="{AF4F0851-1D67-A0AD-ADCC-29AF56F7CB81}"/>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147" name="Picture 146">
                      <a:extLst>
                        <a:ext uri="{FF2B5EF4-FFF2-40B4-BE49-F238E27FC236}">
                          <a16:creationId xmlns:a16="http://schemas.microsoft.com/office/drawing/2014/main" id="{C7361024-28E0-0B1E-5C8D-3777EB84E7D1}"/>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148" name="Picture 147">
                      <a:extLst>
                        <a:ext uri="{FF2B5EF4-FFF2-40B4-BE49-F238E27FC236}">
                          <a16:creationId xmlns:a16="http://schemas.microsoft.com/office/drawing/2014/main" id="{230F6691-1CCF-368A-D99D-8E82A41FD6FA}"/>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grpSp>
          <p:grpSp>
            <p:nvGrpSpPr>
              <p:cNvPr id="123" name="Group 122">
                <a:extLst>
                  <a:ext uri="{FF2B5EF4-FFF2-40B4-BE49-F238E27FC236}">
                    <a16:creationId xmlns:a16="http://schemas.microsoft.com/office/drawing/2014/main" id="{8DF79614-2E26-1960-B713-D5EA34DA551A}"/>
                  </a:ext>
                </a:extLst>
              </p:cNvPr>
              <p:cNvGrpSpPr/>
              <p:nvPr/>
            </p:nvGrpSpPr>
            <p:grpSpPr>
              <a:xfrm>
                <a:off x="2904065" y="4203210"/>
                <a:ext cx="2400290" cy="441793"/>
                <a:chOff x="294981" y="4203210"/>
                <a:chExt cx="2400290" cy="441793"/>
              </a:xfrm>
            </p:grpSpPr>
            <p:grpSp>
              <p:nvGrpSpPr>
                <p:cNvPr id="124" name="Group 123">
                  <a:extLst>
                    <a:ext uri="{FF2B5EF4-FFF2-40B4-BE49-F238E27FC236}">
                      <a16:creationId xmlns:a16="http://schemas.microsoft.com/office/drawing/2014/main" id="{4C65F358-680B-D597-7DC9-24F985073D27}"/>
                    </a:ext>
                  </a:extLst>
                </p:cNvPr>
                <p:cNvGrpSpPr/>
                <p:nvPr/>
              </p:nvGrpSpPr>
              <p:grpSpPr>
                <a:xfrm>
                  <a:off x="294981" y="4203210"/>
                  <a:ext cx="1080853" cy="441793"/>
                  <a:chOff x="294981" y="4203210"/>
                  <a:chExt cx="1080853" cy="441793"/>
                </a:xfrm>
              </p:grpSpPr>
              <p:grpSp>
                <p:nvGrpSpPr>
                  <p:cNvPr id="134" name="Group 133">
                    <a:extLst>
                      <a:ext uri="{FF2B5EF4-FFF2-40B4-BE49-F238E27FC236}">
                        <a16:creationId xmlns:a16="http://schemas.microsoft.com/office/drawing/2014/main" id="{EFC04901-1310-481D-54E3-6D8EF088B7E6}"/>
                      </a:ext>
                    </a:extLst>
                  </p:cNvPr>
                  <p:cNvGrpSpPr/>
                  <p:nvPr/>
                </p:nvGrpSpPr>
                <p:grpSpPr>
                  <a:xfrm rot="18939097">
                    <a:off x="294981" y="4203210"/>
                    <a:ext cx="436475" cy="441792"/>
                    <a:chOff x="4076258" y="421297"/>
                    <a:chExt cx="1034971" cy="1047582"/>
                  </a:xfrm>
                </p:grpSpPr>
                <p:pic>
                  <p:nvPicPr>
                    <p:cNvPr id="139" name="Picture 138">
                      <a:extLst>
                        <a:ext uri="{FF2B5EF4-FFF2-40B4-BE49-F238E27FC236}">
                          <a16:creationId xmlns:a16="http://schemas.microsoft.com/office/drawing/2014/main" id="{B4D29572-0665-16AA-BE0D-7384F557541C}"/>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140" name="Picture 139">
                      <a:extLst>
                        <a:ext uri="{FF2B5EF4-FFF2-40B4-BE49-F238E27FC236}">
                          <a16:creationId xmlns:a16="http://schemas.microsoft.com/office/drawing/2014/main" id="{0D910F8E-1250-DA02-BFC9-80822971A0C6}"/>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141" name="Picture 140">
                      <a:extLst>
                        <a:ext uri="{FF2B5EF4-FFF2-40B4-BE49-F238E27FC236}">
                          <a16:creationId xmlns:a16="http://schemas.microsoft.com/office/drawing/2014/main" id="{C169A1FE-B902-FBFA-2E5F-FA3FB6CD07D6}"/>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nvGrpSpPr>
                  <p:cNvPr id="135" name="Group 134">
                    <a:extLst>
                      <a:ext uri="{FF2B5EF4-FFF2-40B4-BE49-F238E27FC236}">
                        <a16:creationId xmlns:a16="http://schemas.microsoft.com/office/drawing/2014/main" id="{5CB1D7A3-EA98-18DD-7154-E40F7E430C9F}"/>
                      </a:ext>
                    </a:extLst>
                  </p:cNvPr>
                  <p:cNvGrpSpPr/>
                  <p:nvPr/>
                </p:nvGrpSpPr>
                <p:grpSpPr>
                  <a:xfrm rot="8100000">
                    <a:off x="939359" y="4203211"/>
                    <a:ext cx="436475" cy="441792"/>
                    <a:chOff x="4076258" y="421297"/>
                    <a:chExt cx="1034971" cy="1047582"/>
                  </a:xfrm>
                </p:grpSpPr>
                <p:pic>
                  <p:nvPicPr>
                    <p:cNvPr id="136" name="Picture 135">
                      <a:extLst>
                        <a:ext uri="{FF2B5EF4-FFF2-40B4-BE49-F238E27FC236}">
                          <a16:creationId xmlns:a16="http://schemas.microsoft.com/office/drawing/2014/main" id="{370F0984-798B-E7D2-7113-D8E8762A775E}"/>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137" name="Picture 136">
                      <a:extLst>
                        <a:ext uri="{FF2B5EF4-FFF2-40B4-BE49-F238E27FC236}">
                          <a16:creationId xmlns:a16="http://schemas.microsoft.com/office/drawing/2014/main" id="{1E18E1BA-8FB4-CA9A-EAA7-469BFF15FA88}"/>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138" name="Picture 137">
                      <a:extLst>
                        <a:ext uri="{FF2B5EF4-FFF2-40B4-BE49-F238E27FC236}">
                          <a16:creationId xmlns:a16="http://schemas.microsoft.com/office/drawing/2014/main" id="{C5CD7EFB-C7B8-1650-8A6C-7ADC1B0B3D2A}"/>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grpSp>
              <p:nvGrpSpPr>
                <p:cNvPr id="125" name="Group 124">
                  <a:extLst>
                    <a:ext uri="{FF2B5EF4-FFF2-40B4-BE49-F238E27FC236}">
                      <a16:creationId xmlns:a16="http://schemas.microsoft.com/office/drawing/2014/main" id="{8FD53E50-C931-B75E-0F96-650F53F5166F}"/>
                    </a:ext>
                  </a:extLst>
                </p:cNvPr>
                <p:cNvGrpSpPr/>
                <p:nvPr/>
              </p:nvGrpSpPr>
              <p:grpSpPr>
                <a:xfrm>
                  <a:off x="1614418" y="4203210"/>
                  <a:ext cx="1080853" cy="441793"/>
                  <a:chOff x="294981" y="4203210"/>
                  <a:chExt cx="1080853" cy="441793"/>
                </a:xfrm>
              </p:grpSpPr>
              <p:grpSp>
                <p:nvGrpSpPr>
                  <p:cNvPr id="126" name="Group 125">
                    <a:extLst>
                      <a:ext uri="{FF2B5EF4-FFF2-40B4-BE49-F238E27FC236}">
                        <a16:creationId xmlns:a16="http://schemas.microsoft.com/office/drawing/2014/main" id="{DD24FBB0-1375-6C1A-38E4-6A0F6DDA3C10}"/>
                      </a:ext>
                    </a:extLst>
                  </p:cNvPr>
                  <p:cNvGrpSpPr/>
                  <p:nvPr/>
                </p:nvGrpSpPr>
                <p:grpSpPr>
                  <a:xfrm rot="18939097">
                    <a:off x="294981" y="4203210"/>
                    <a:ext cx="436475" cy="441792"/>
                    <a:chOff x="4076258" y="421297"/>
                    <a:chExt cx="1034971" cy="1047582"/>
                  </a:xfrm>
                </p:grpSpPr>
                <p:pic>
                  <p:nvPicPr>
                    <p:cNvPr id="131" name="Picture 130">
                      <a:extLst>
                        <a:ext uri="{FF2B5EF4-FFF2-40B4-BE49-F238E27FC236}">
                          <a16:creationId xmlns:a16="http://schemas.microsoft.com/office/drawing/2014/main" id="{CB736ED0-A38E-0236-E005-E49A68B5A524}"/>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132" name="Picture 131">
                      <a:extLst>
                        <a:ext uri="{FF2B5EF4-FFF2-40B4-BE49-F238E27FC236}">
                          <a16:creationId xmlns:a16="http://schemas.microsoft.com/office/drawing/2014/main" id="{8D692851-55C6-5782-6C66-A62D57160FC7}"/>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133" name="Picture 132">
                      <a:extLst>
                        <a:ext uri="{FF2B5EF4-FFF2-40B4-BE49-F238E27FC236}">
                          <a16:creationId xmlns:a16="http://schemas.microsoft.com/office/drawing/2014/main" id="{8214027F-DE26-521A-79C6-7116A9A922A1}"/>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nvGrpSpPr>
                  <p:cNvPr id="127" name="Group 126">
                    <a:extLst>
                      <a:ext uri="{FF2B5EF4-FFF2-40B4-BE49-F238E27FC236}">
                        <a16:creationId xmlns:a16="http://schemas.microsoft.com/office/drawing/2014/main" id="{170D41F9-A4E3-FB92-8D25-16E57B0F9894}"/>
                      </a:ext>
                    </a:extLst>
                  </p:cNvPr>
                  <p:cNvGrpSpPr/>
                  <p:nvPr/>
                </p:nvGrpSpPr>
                <p:grpSpPr>
                  <a:xfrm rot="8100000">
                    <a:off x="939359" y="4203211"/>
                    <a:ext cx="436475" cy="441792"/>
                    <a:chOff x="4076258" y="421297"/>
                    <a:chExt cx="1034971" cy="1047582"/>
                  </a:xfrm>
                </p:grpSpPr>
                <p:pic>
                  <p:nvPicPr>
                    <p:cNvPr id="128" name="Picture 127">
                      <a:extLst>
                        <a:ext uri="{FF2B5EF4-FFF2-40B4-BE49-F238E27FC236}">
                          <a16:creationId xmlns:a16="http://schemas.microsoft.com/office/drawing/2014/main" id="{98C4A736-5DF1-65E8-64B1-1ABCED559787}"/>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129" name="Picture 128">
                      <a:extLst>
                        <a:ext uri="{FF2B5EF4-FFF2-40B4-BE49-F238E27FC236}">
                          <a16:creationId xmlns:a16="http://schemas.microsoft.com/office/drawing/2014/main" id="{12011F77-3985-DD5F-B643-9AA028A36FA2}"/>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130" name="Picture 129">
                      <a:extLst>
                        <a:ext uri="{FF2B5EF4-FFF2-40B4-BE49-F238E27FC236}">
                          <a16:creationId xmlns:a16="http://schemas.microsoft.com/office/drawing/2014/main" id="{4AE7C170-6646-18FE-D2B6-64C736644253}"/>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grpSp>
        </p:grpSp>
        <p:grpSp>
          <p:nvGrpSpPr>
            <p:cNvPr id="83" name="Group 82">
              <a:extLst>
                <a:ext uri="{FF2B5EF4-FFF2-40B4-BE49-F238E27FC236}">
                  <a16:creationId xmlns:a16="http://schemas.microsoft.com/office/drawing/2014/main" id="{2745A410-B314-5D1E-57AE-738EE0DE3F17}"/>
                </a:ext>
              </a:extLst>
            </p:cNvPr>
            <p:cNvGrpSpPr/>
            <p:nvPr/>
          </p:nvGrpSpPr>
          <p:grpSpPr>
            <a:xfrm>
              <a:off x="5499083" y="4203210"/>
              <a:ext cx="5009374" cy="441793"/>
              <a:chOff x="294981" y="4203210"/>
              <a:chExt cx="5009374" cy="441793"/>
            </a:xfrm>
          </p:grpSpPr>
          <p:grpSp>
            <p:nvGrpSpPr>
              <p:cNvPr id="84" name="Group 83">
                <a:extLst>
                  <a:ext uri="{FF2B5EF4-FFF2-40B4-BE49-F238E27FC236}">
                    <a16:creationId xmlns:a16="http://schemas.microsoft.com/office/drawing/2014/main" id="{253BAD79-A40A-ED5C-C6BC-7097D0E71F3F}"/>
                  </a:ext>
                </a:extLst>
              </p:cNvPr>
              <p:cNvGrpSpPr/>
              <p:nvPr/>
            </p:nvGrpSpPr>
            <p:grpSpPr>
              <a:xfrm>
                <a:off x="294981" y="4203210"/>
                <a:ext cx="2400290" cy="441793"/>
                <a:chOff x="294981" y="4203210"/>
                <a:chExt cx="2400290" cy="441793"/>
              </a:xfrm>
            </p:grpSpPr>
            <p:grpSp>
              <p:nvGrpSpPr>
                <p:cNvPr id="104" name="Group 103">
                  <a:extLst>
                    <a:ext uri="{FF2B5EF4-FFF2-40B4-BE49-F238E27FC236}">
                      <a16:creationId xmlns:a16="http://schemas.microsoft.com/office/drawing/2014/main" id="{3FF4C559-96CB-0829-DC2A-EFB009074F6A}"/>
                    </a:ext>
                  </a:extLst>
                </p:cNvPr>
                <p:cNvGrpSpPr/>
                <p:nvPr/>
              </p:nvGrpSpPr>
              <p:grpSpPr>
                <a:xfrm>
                  <a:off x="294981" y="4203210"/>
                  <a:ext cx="1080853" cy="441793"/>
                  <a:chOff x="294981" y="4203210"/>
                  <a:chExt cx="1080853" cy="441793"/>
                </a:xfrm>
              </p:grpSpPr>
              <p:grpSp>
                <p:nvGrpSpPr>
                  <p:cNvPr id="114" name="Group 113">
                    <a:extLst>
                      <a:ext uri="{FF2B5EF4-FFF2-40B4-BE49-F238E27FC236}">
                        <a16:creationId xmlns:a16="http://schemas.microsoft.com/office/drawing/2014/main" id="{A2F23EC1-4777-14FA-D91E-92B731744774}"/>
                      </a:ext>
                    </a:extLst>
                  </p:cNvPr>
                  <p:cNvGrpSpPr/>
                  <p:nvPr/>
                </p:nvGrpSpPr>
                <p:grpSpPr>
                  <a:xfrm rot="18939097">
                    <a:off x="294981" y="4203210"/>
                    <a:ext cx="436475" cy="441792"/>
                    <a:chOff x="4076258" y="421297"/>
                    <a:chExt cx="1034971" cy="1047582"/>
                  </a:xfrm>
                </p:grpSpPr>
                <p:pic>
                  <p:nvPicPr>
                    <p:cNvPr id="119" name="Picture 118">
                      <a:extLst>
                        <a:ext uri="{FF2B5EF4-FFF2-40B4-BE49-F238E27FC236}">
                          <a16:creationId xmlns:a16="http://schemas.microsoft.com/office/drawing/2014/main" id="{AAAC1A97-6AF3-0605-C951-CBE2269892C3}"/>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120" name="Picture 119">
                      <a:extLst>
                        <a:ext uri="{FF2B5EF4-FFF2-40B4-BE49-F238E27FC236}">
                          <a16:creationId xmlns:a16="http://schemas.microsoft.com/office/drawing/2014/main" id="{F68B5A01-C98D-D48F-7DAE-F3EDC901330E}"/>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121" name="Picture 120">
                      <a:extLst>
                        <a:ext uri="{FF2B5EF4-FFF2-40B4-BE49-F238E27FC236}">
                          <a16:creationId xmlns:a16="http://schemas.microsoft.com/office/drawing/2014/main" id="{BB460A7D-E71E-1C47-BC6F-1BB1285F554A}"/>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nvGrpSpPr>
                  <p:cNvPr id="115" name="Group 114">
                    <a:extLst>
                      <a:ext uri="{FF2B5EF4-FFF2-40B4-BE49-F238E27FC236}">
                        <a16:creationId xmlns:a16="http://schemas.microsoft.com/office/drawing/2014/main" id="{39ECE3B9-04FC-CB42-D2F2-C042D9BC0200}"/>
                      </a:ext>
                    </a:extLst>
                  </p:cNvPr>
                  <p:cNvGrpSpPr/>
                  <p:nvPr/>
                </p:nvGrpSpPr>
                <p:grpSpPr>
                  <a:xfrm rot="8100000">
                    <a:off x="939359" y="4203211"/>
                    <a:ext cx="436475" cy="441792"/>
                    <a:chOff x="4076258" y="421297"/>
                    <a:chExt cx="1034971" cy="1047582"/>
                  </a:xfrm>
                </p:grpSpPr>
                <p:pic>
                  <p:nvPicPr>
                    <p:cNvPr id="116" name="Picture 115">
                      <a:extLst>
                        <a:ext uri="{FF2B5EF4-FFF2-40B4-BE49-F238E27FC236}">
                          <a16:creationId xmlns:a16="http://schemas.microsoft.com/office/drawing/2014/main" id="{2C7FB4ED-E325-61D6-2C00-67B449D32B7D}"/>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117" name="Picture 116">
                      <a:extLst>
                        <a:ext uri="{FF2B5EF4-FFF2-40B4-BE49-F238E27FC236}">
                          <a16:creationId xmlns:a16="http://schemas.microsoft.com/office/drawing/2014/main" id="{F71B7C73-E58C-A029-71DE-EB5FB9557837}"/>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118" name="Picture 117">
                      <a:extLst>
                        <a:ext uri="{FF2B5EF4-FFF2-40B4-BE49-F238E27FC236}">
                          <a16:creationId xmlns:a16="http://schemas.microsoft.com/office/drawing/2014/main" id="{87FC06D7-9AD6-9C47-131C-BA61638D806D}"/>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grpSp>
              <p:nvGrpSpPr>
                <p:cNvPr id="105" name="Group 104">
                  <a:extLst>
                    <a:ext uri="{FF2B5EF4-FFF2-40B4-BE49-F238E27FC236}">
                      <a16:creationId xmlns:a16="http://schemas.microsoft.com/office/drawing/2014/main" id="{5D7FCAC0-3704-1B85-3249-D3B52E817F6B}"/>
                    </a:ext>
                  </a:extLst>
                </p:cNvPr>
                <p:cNvGrpSpPr/>
                <p:nvPr/>
              </p:nvGrpSpPr>
              <p:grpSpPr>
                <a:xfrm>
                  <a:off x="1614418" y="4203210"/>
                  <a:ext cx="1080853" cy="441793"/>
                  <a:chOff x="294981" y="4203210"/>
                  <a:chExt cx="1080853" cy="441793"/>
                </a:xfrm>
              </p:grpSpPr>
              <p:grpSp>
                <p:nvGrpSpPr>
                  <p:cNvPr id="106" name="Group 105">
                    <a:extLst>
                      <a:ext uri="{FF2B5EF4-FFF2-40B4-BE49-F238E27FC236}">
                        <a16:creationId xmlns:a16="http://schemas.microsoft.com/office/drawing/2014/main" id="{E405CDC8-7D16-D913-0BD7-E36834300AC0}"/>
                      </a:ext>
                    </a:extLst>
                  </p:cNvPr>
                  <p:cNvGrpSpPr/>
                  <p:nvPr/>
                </p:nvGrpSpPr>
                <p:grpSpPr>
                  <a:xfrm rot="18939097">
                    <a:off x="294981" y="4203210"/>
                    <a:ext cx="436475" cy="441792"/>
                    <a:chOff x="4076258" y="421297"/>
                    <a:chExt cx="1034971" cy="1047582"/>
                  </a:xfrm>
                </p:grpSpPr>
                <p:pic>
                  <p:nvPicPr>
                    <p:cNvPr id="111" name="Picture 110">
                      <a:extLst>
                        <a:ext uri="{FF2B5EF4-FFF2-40B4-BE49-F238E27FC236}">
                          <a16:creationId xmlns:a16="http://schemas.microsoft.com/office/drawing/2014/main" id="{6913C2E3-91C0-51B0-8DB6-957BAE3234C3}"/>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112" name="Picture 111">
                      <a:extLst>
                        <a:ext uri="{FF2B5EF4-FFF2-40B4-BE49-F238E27FC236}">
                          <a16:creationId xmlns:a16="http://schemas.microsoft.com/office/drawing/2014/main" id="{6657763D-530E-AE84-BC66-876DCC967EB3}"/>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113" name="Picture 112">
                      <a:extLst>
                        <a:ext uri="{FF2B5EF4-FFF2-40B4-BE49-F238E27FC236}">
                          <a16:creationId xmlns:a16="http://schemas.microsoft.com/office/drawing/2014/main" id="{FE59202D-B285-382E-7FF0-51309D613186}"/>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nvGrpSpPr>
                  <p:cNvPr id="107" name="Group 106">
                    <a:extLst>
                      <a:ext uri="{FF2B5EF4-FFF2-40B4-BE49-F238E27FC236}">
                        <a16:creationId xmlns:a16="http://schemas.microsoft.com/office/drawing/2014/main" id="{C56305B3-DD46-7BA1-1662-52382168026B}"/>
                      </a:ext>
                    </a:extLst>
                  </p:cNvPr>
                  <p:cNvGrpSpPr/>
                  <p:nvPr/>
                </p:nvGrpSpPr>
                <p:grpSpPr>
                  <a:xfrm rot="8100000">
                    <a:off x="939359" y="4203211"/>
                    <a:ext cx="436475" cy="441792"/>
                    <a:chOff x="4076258" y="421297"/>
                    <a:chExt cx="1034971" cy="1047582"/>
                  </a:xfrm>
                </p:grpSpPr>
                <p:pic>
                  <p:nvPicPr>
                    <p:cNvPr id="108" name="Picture 107">
                      <a:extLst>
                        <a:ext uri="{FF2B5EF4-FFF2-40B4-BE49-F238E27FC236}">
                          <a16:creationId xmlns:a16="http://schemas.microsoft.com/office/drawing/2014/main" id="{B45B32CA-37F8-4549-0873-C9205EEFE3E6}"/>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109" name="Picture 108">
                      <a:extLst>
                        <a:ext uri="{FF2B5EF4-FFF2-40B4-BE49-F238E27FC236}">
                          <a16:creationId xmlns:a16="http://schemas.microsoft.com/office/drawing/2014/main" id="{614D8425-1E8E-3BBC-20CA-B11FF487E4BA}"/>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110" name="Picture 109">
                      <a:extLst>
                        <a:ext uri="{FF2B5EF4-FFF2-40B4-BE49-F238E27FC236}">
                          <a16:creationId xmlns:a16="http://schemas.microsoft.com/office/drawing/2014/main" id="{84E3CB55-9416-017A-E562-E6BA67BF5BB4}"/>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grpSp>
          <p:grpSp>
            <p:nvGrpSpPr>
              <p:cNvPr id="85" name="Group 84">
                <a:extLst>
                  <a:ext uri="{FF2B5EF4-FFF2-40B4-BE49-F238E27FC236}">
                    <a16:creationId xmlns:a16="http://schemas.microsoft.com/office/drawing/2014/main" id="{59CE8BCC-E82B-88A9-BC71-B7D959636F4A}"/>
                  </a:ext>
                </a:extLst>
              </p:cNvPr>
              <p:cNvGrpSpPr/>
              <p:nvPr/>
            </p:nvGrpSpPr>
            <p:grpSpPr>
              <a:xfrm>
                <a:off x="2904065" y="4203210"/>
                <a:ext cx="2400290" cy="441793"/>
                <a:chOff x="294981" y="4203210"/>
                <a:chExt cx="2400290" cy="441793"/>
              </a:xfrm>
            </p:grpSpPr>
            <p:grpSp>
              <p:nvGrpSpPr>
                <p:cNvPr id="86" name="Group 85">
                  <a:extLst>
                    <a:ext uri="{FF2B5EF4-FFF2-40B4-BE49-F238E27FC236}">
                      <a16:creationId xmlns:a16="http://schemas.microsoft.com/office/drawing/2014/main" id="{18BEF82F-394D-42CE-E985-03EF8FA47F37}"/>
                    </a:ext>
                  </a:extLst>
                </p:cNvPr>
                <p:cNvGrpSpPr/>
                <p:nvPr/>
              </p:nvGrpSpPr>
              <p:grpSpPr>
                <a:xfrm>
                  <a:off x="294981" y="4203210"/>
                  <a:ext cx="1080853" cy="441793"/>
                  <a:chOff x="294981" y="4203210"/>
                  <a:chExt cx="1080853" cy="441793"/>
                </a:xfrm>
              </p:grpSpPr>
              <p:grpSp>
                <p:nvGrpSpPr>
                  <p:cNvPr id="96" name="Group 95">
                    <a:extLst>
                      <a:ext uri="{FF2B5EF4-FFF2-40B4-BE49-F238E27FC236}">
                        <a16:creationId xmlns:a16="http://schemas.microsoft.com/office/drawing/2014/main" id="{7F7BCB8A-D1B6-2771-8EBD-537F8002048A}"/>
                      </a:ext>
                    </a:extLst>
                  </p:cNvPr>
                  <p:cNvGrpSpPr/>
                  <p:nvPr/>
                </p:nvGrpSpPr>
                <p:grpSpPr>
                  <a:xfrm rot="18939097">
                    <a:off x="294981" y="4203210"/>
                    <a:ext cx="436475" cy="441792"/>
                    <a:chOff x="4076258" y="421297"/>
                    <a:chExt cx="1034971" cy="1047582"/>
                  </a:xfrm>
                </p:grpSpPr>
                <p:pic>
                  <p:nvPicPr>
                    <p:cNvPr id="101" name="Picture 100">
                      <a:extLst>
                        <a:ext uri="{FF2B5EF4-FFF2-40B4-BE49-F238E27FC236}">
                          <a16:creationId xmlns:a16="http://schemas.microsoft.com/office/drawing/2014/main" id="{27CD7620-43D9-13F1-1D0F-802D24120BF9}"/>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102" name="Picture 101">
                      <a:extLst>
                        <a:ext uri="{FF2B5EF4-FFF2-40B4-BE49-F238E27FC236}">
                          <a16:creationId xmlns:a16="http://schemas.microsoft.com/office/drawing/2014/main" id="{5E344693-25C2-85A4-E86D-014DA3C48752}"/>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103" name="Picture 102">
                      <a:extLst>
                        <a:ext uri="{FF2B5EF4-FFF2-40B4-BE49-F238E27FC236}">
                          <a16:creationId xmlns:a16="http://schemas.microsoft.com/office/drawing/2014/main" id="{A61BA3F9-C3A5-E4FF-B3AF-6C5970DE2E07}"/>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nvGrpSpPr>
                  <p:cNvPr id="97" name="Group 96">
                    <a:extLst>
                      <a:ext uri="{FF2B5EF4-FFF2-40B4-BE49-F238E27FC236}">
                        <a16:creationId xmlns:a16="http://schemas.microsoft.com/office/drawing/2014/main" id="{0B7450CB-7462-F074-F4E7-3A9563B2D695}"/>
                      </a:ext>
                    </a:extLst>
                  </p:cNvPr>
                  <p:cNvGrpSpPr/>
                  <p:nvPr/>
                </p:nvGrpSpPr>
                <p:grpSpPr>
                  <a:xfrm rot="8100000">
                    <a:off x="939359" y="4203211"/>
                    <a:ext cx="436475" cy="441792"/>
                    <a:chOff x="4076258" y="421297"/>
                    <a:chExt cx="1034971" cy="1047582"/>
                  </a:xfrm>
                </p:grpSpPr>
                <p:pic>
                  <p:nvPicPr>
                    <p:cNvPr id="98" name="Picture 97">
                      <a:extLst>
                        <a:ext uri="{FF2B5EF4-FFF2-40B4-BE49-F238E27FC236}">
                          <a16:creationId xmlns:a16="http://schemas.microsoft.com/office/drawing/2014/main" id="{1F3E124A-08CF-B2C0-A1C2-B57A721005A4}"/>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99" name="Picture 98">
                      <a:extLst>
                        <a:ext uri="{FF2B5EF4-FFF2-40B4-BE49-F238E27FC236}">
                          <a16:creationId xmlns:a16="http://schemas.microsoft.com/office/drawing/2014/main" id="{E87861D9-092A-5D40-8F52-F6B27667D2D3}"/>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100" name="Picture 99">
                      <a:extLst>
                        <a:ext uri="{FF2B5EF4-FFF2-40B4-BE49-F238E27FC236}">
                          <a16:creationId xmlns:a16="http://schemas.microsoft.com/office/drawing/2014/main" id="{4639A15A-DA24-DCAA-67DD-CF1C0C8147EA}"/>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grpSp>
              <p:nvGrpSpPr>
                <p:cNvPr id="87" name="Group 86">
                  <a:extLst>
                    <a:ext uri="{FF2B5EF4-FFF2-40B4-BE49-F238E27FC236}">
                      <a16:creationId xmlns:a16="http://schemas.microsoft.com/office/drawing/2014/main" id="{E7CD3B97-6444-D3F3-DA48-5A30793EE9E9}"/>
                    </a:ext>
                  </a:extLst>
                </p:cNvPr>
                <p:cNvGrpSpPr/>
                <p:nvPr/>
              </p:nvGrpSpPr>
              <p:grpSpPr>
                <a:xfrm>
                  <a:off x="1614418" y="4203210"/>
                  <a:ext cx="1080853" cy="441793"/>
                  <a:chOff x="294981" y="4203210"/>
                  <a:chExt cx="1080853" cy="441793"/>
                </a:xfrm>
              </p:grpSpPr>
              <p:grpSp>
                <p:nvGrpSpPr>
                  <p:cNvPr id="88" name="Group 87">
                    <a:extLst>
                      <a:ext uri="{FF2B5EF4-FFF2-40B4-BE49-F238E27FC236}">
                        <a16:creationId xmlns:a16="http://schemas.microsoft.com/office/drawing/2014/main" id="{CC20863D-AD74-E4D1-6D18-41411DD8A3CF}"/>
                      </a:ext>
                    </a:extLst>
                  </p:cNvPr>
                  <p:cNvGrpSpPr/>
                  <p:nvPr/>
                </p:nvGrpSpPr>
                <p:grpSpPr>
                  <a:xfrm rot="18939097">
                    <a:off x="294981" y="4203210"/>
                    <a:ext cx="436475" cy="441792"/>
                    <a:chOff x="4076258" y="421297"/>
                    <a:chExt cx="1034971" cy="1047582"/>
                  </a:xfrm>
                </p:grpSpPr>
                <p:pic>
                  <p:nvPicPr>
                    <p:cNvPr id="93" name="Picture 92">
                      <a:extLst>
                        <a:ext uri="{FF2B5EF4-FFF2-40B4-BE49-F238E27FC236}">
                          <a16:creationId xmlns:a16="http://schemas.microsoft.com/office/drawing/2014/main" id="{2A121AE3-63BC-F542-4E80-422FB7E64E52}"/>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94" name="Picture 93">
                      <a:extLst>
                        <a:ext uri="{FF2B5EF4-FFF2-40B4-BE49-F238E27FC236}">
                          <a16:creationId xmlns:a16="http://schemas.microsoft.com/office/drawing/2014/main" id="{7F334427-F3F0-D745-1596-81D1FA808587}"/>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95" name="Picture 94">
                      <a:extLst>
                        <a:ext uri="{FF2B5EF4-FFF2-40B4-BE49-F238E27FC236}">
                          <a16:creationId xmlns:a16="http://schemas.microsoft.com/office/drawing/2014/main" id="{BD3D468F-E84B-3B62-8181-92DC40FA732F}"/>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nvGrpSpPr>
                  <p:cNvPr id="89" name="Group 88">
                    <a:extLst>
                      <a:ext uri="{FF2B5EF4-FFF2-40B4-BE49-F238E27FC236}">
                        <a16:creationId xmlns:a16="http://schemas.microsoft.com/office/drawing/2014/main" id="{0EA9C34B-ECA5-8248-F835-5A765E7E860A}"/>
                      </a:ext>
                    </a:extLst>
                  </p:cNvPr>
                  <p:cNvGrpSpPr/>
                  <p:nvPr/>
                </p:nvGrpSpPr>
                <p:grpSpPr>
                  <a:xfrm rot="8100000">
                    <a:off x="939359" y="4203211"/>
                    <a:ext cx="436475" cy="441792"/>
                    <a:chOff x="4076258" y="421297"/>
                    <a:chExt cx="1034971" cy="1047582"/>
                  </a:xfrm>
                </p:grpSpPr>
                <p:pic>
                  <p:nvPicPr>
                    <p:cNvPr id="90" name="Picture 89">
                      <a:extLst>
                        <a:ext uri="{FF2B5EF4-FFF2-40B4-BE49-F238E27FC236}">
                          <a16:creationId xmlns:a16="http://schemas.microsoft.com/office/drawing/2014/main" id="{7967BE00-C608-E100-8044-BE3928CFB4DA}"/>
                        </a:ext>
                      </a:extLst>
                    </p:cNvPr>
                    <p:cNvPicPr>
                      <a:picLocks noChangeAspect="1"/>
                    </p:cNvPicPr>
                    <p:nvPr/>
                  </p:nvPicPr>
                  <p:blipFill>
                    <a:blip r:embed="rId3"/>
                    <a:stretch>
                      <a:fillRect/>
                    </a:stretch>
                  </p:blipFill>
                  <p:spPr>
                    <a:xfrm>
                      <a:off x="4624449" y="421297"/>
                      <a:ext cx="486780" cy="486780"/>
                    </a:xfrm>
                    <a:prstGeom prst="rect">
                      <a:avLst/>
                    </a:prstGeom>
                  </p:spPr>
                </p:pic>
                <p:pic>
                  <p:nvPicPr>
                    <p:cNvPr id="91" name="Picture 90">
                      <a:extLst>
                        <a:ext uri="{FF2B5EF4-FFF2-40B4-BE49-F238E27FC236}">
                          <a16:creationId xmlns:a16="http://schemas.microsoft.com/office/drawing/2014/main" id="{FC7128E0-FF8F-9EEB-7379-43847875DFF9}"/>
                        </a:ext>
                      </a:extLst>
                    </p:cNvPr>
                    <p:cNvPicPr>
                      <a:picLocks noChangeAspect="1"/>
                    </p:cNvPicPr>
                    <p:nvPr/>
                  </p:nvPicPr>
                  <p:blipFill>
                    <a:blip r:embed="rId3"/>
                    <a:stretch>
                      <a:fillRect/>
                    </a:stretch>
                  </p:blipFill>
                  <p:spPr>
                    <a:xfrm rot="16200000">
                      <a:off x="4076258" y="423387"/>
                      <a:ext cx="486780" cy="486780"/>
                    </a:xfrm>
                    <a:prstGeom prst="rect">
                      <a:avLst/>
                    </a:prstGeom>
                  </p:spPr>
                </p:pic>
                <p:pic>
                  <p:nvPicPr>
                    <p:cNvPr id="92" name="Picture 91">
                      <a:extLst>
                        <a:ext uri="{FF2B5EF4-FFF2-40B4-BE49-F238E27FC236}">
                          <a16:creationId xmlns:a16="http://schemas.microsoft.com/office/drawing/2014/main" id="{79AEEBA6-9CB3-F447-2903-84EC8A0752F7}"/>
                        </a:ext>
                      </a:extLst>
                    </p:cNvPr>
                    <p:cNvPicPr>
                      <a:picLocks noChangeAspect="1"/>
                    </p:cNvPicPr>
                    <p:nvPr/>
                  </p:nvPicPr>
                  <p:blipFill>
                    <a:blip r:embed="rId3"/>
                    <a:stretch>
                      <a:fillRect/>
                    </a:stretch>
                  </p:blipFill>
                  <p:spPr>
                    <a:xfrm rot="5400000">
                      <a:off x="4624449" y="982099"/>
                      <a:ext cx="486780" cy="486780"/>
                    </a:xfrm>
                    <a:prstGeom prst="rect">
                      <a:avLst/>
                    </a:prstGeom>
                  </p:spPr>
                </p:pic>
              </p:grpSp>
            </p:grpSp>
          </p:grpSp>
        </p:grpSp>
      </p:grpSp>
      <p:cxnSp>
        <p:nvCxnSpPr>
          <p:cNvPr id="160" name="Straight Connector 159">
            <a:extLst>
              <a:ext uri="{FF2B5EF4-FFF2-40B4-BE49-F238E27FC236}">
                <a16:creationId xmlns:a16="http://schemas.microsoft.com/office/drawing/2014/main" id="{83904CBC-16B2-9308-31AC-AB5CB5AE6ECE}"/>
              </a:ext>
            </a:extLst>
          </p:cNvPr>
          <p:cNvCxnSpPr>
            <a:cxnSpLocks/>
          </p:cNvCxnSpPr>
          <p:nvPr/>
        </p:nvCxnSpPr>
        <p:spPr>
          <a:xfrm>
            <a:off x="1008944" y="2078814"/>
            <a:ext cx="492637" cy="0"/>
          </a:xfrm>
          <a:prstGeom prst="line">
            <a:avLst/>
          </a:prstGeom>
          <a:ln w="12700">
            <a:solidFill>
              <a:srgbClr val="F17E61"/>
            </a:solidFill>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88A229F4-4C72-BBDB-7BD6-E13A6F9E43E6}"/>
              </a:ext>
            </a:extLst>
          </p:cNvPr>
          <p:cNvSpPr txBox="1"/>
          <p:nvPr/>
        </p:nvSpPr>
        <p:spPr>
          <a:xfrm>
            <a:off x="2211691" y="1040029"/>
            <a:ext cx="7465149" cy="523220"/>
          </a:xfrm>
          <a:prstGeom prst="rect">
            <a:avLst/>
          </a:prstGeom>
          <a:noFill/>
        </p:spPr>
        <p:txBody>
          <a:bodyPr wrap="square">
            <a:spAutoFit/>
          </a:bodyPr>
          <a:lstStyle/>
          <a:p>
            <a:pPr algn="ctr"/>
            <a:r>
              <a:rPr lang="en-US" sz="1400" spc="300">
                <a:solidFill>
                  <a:schemeClr val="bg1"/>
                </a:solidFill>
                <a:latin typeface="Montserrat Light" pitchFamily="2" charset="77"/>
                <a:ea typeface="Calibri" panose="020F0502020204030204" pitchFamily="34" charset="0"/>
                <a:cs typeface="Times New Roman" panose="02020603050405020304" pitchFamily="18" charset="0"/>
              </a:rPr>
              <a:t>HIGHLIGHT YOUR MEMBERSHIP THROUGHOUT </a:t>
            </a:r>
            <a:br>
              <a:rPr lang="en-US" sz="1400" spc="300">
                <a:solidFill>
                  <a:schemeClr val="bg1"/>
                </a:solidFill>
                <a:latin typeface="Montserrat Light" pitchFamily="2" charset="77"/>
                <a:ea typeface="Calibri" panose="020F0502020204030204" pitchFamily="34" charset="0"/>
                <a:cs typeface="Times New Roman" panose="02020603050405020304" pitchFamily="18" charset="0"/>
              </a:rPr>
            </a:br>
            <a:r>
              <a:rPr lang="en-US" sz="1400" spc="300">
                <a:solidFill>
                  <a:schemeClr val="bg1"/>
                </a:solidFill>
                <a:latin typeface="Montserrat Light" pitchFamily="2" charset="77"/>
                <a:ea typeface="Calibri" panose="020F0502020204030204" pitchFamily="34" charset="0"/>
                <a:cs typeface="Times New Roman" panose="02020603050405020304" pitchFamily="18" charset="0"/>
              </a:rPr>
              <a:t>THE PATIENT JOURNEY</a:t>
            </a:r>
            <a:endParaRPr lang="en-US" sz="1400" spc="300"/>
          </a:p>
        </p:txBody>
      </p:sp>
      <p:sp>
        <p:nvSpPr>
          <p:cNvPr id="5" name="TextBox 4">
            <a:extLst>
              <a:ext uri="{FF2B5EF4-FFF2-40B4-BE49-F238E27FC236}">
                <a16:creationId xmlns:a16="http://schemas.microsoft.com/office/drawing/2014/main" id="{BA7873B9-5A76-D3E4-8D42-DEF7D04D6976}"/>
              </a:ext>
            </a:extLst>
          </p:cNvPr>
          <p:cNvSpPr txBox="1"/>
          <p:nvPr/>
        </p:nvSpPr>
        <p:spPr>
          <a:xfrm>
            <a:off x="538303" y="288244"/>
            <a:ext cx="10960521" cy="769441"/>
          </a:xfrm>
          <a:prstGeom prst="rect">
            <a:avLst/>
          </a:prstGeom>
          <a:noFill/>
        </p:spPr>
        <p:txBody>
          <a:bodyPr wrap="square">
            <a:spAutoFit/>
          </a:bodyPr>
          <a:lstStyle/>
          <a:p>
            <a:pPr algn="ctr"/>
            <a:r>
              <a:rPr lang="en-US" sz="4400" cap="all" spc="200">
                <a:solidFill>
                  <a:srgbClr val="319C8A"/>
                </a:solidFill>
                <a:latin typeface="Montserrat Light" pitchFamily="2" charset="77"/>
              </a:rPr>
              <a:t>KEY MOMENTS TO PRESENT PRIVI </a:t>
            </a:r>
          </a:p>
        </p:txBody>
      </p:sp>
      <p:sp>
        <p:nvSpPr>
          <p:cNvPr id="10" name="TextBox 9">
            <a:extLst>
              <a:ext uri="{FF2B5EF4-FFF2-40B4-BE49-F238E27FC236}">
                <a16:creationId xmlns:a16="http://schemas.microsoft.com/office/drawing/2014/main" id="{5402FC62-0FA4-0A63-6C21-D70ADC939070}"/>
              </a:ext>
            </a:extLst>
          </p:cNvPr>
          <p:cNvSpPr txBox="1"/>
          <p:nvPr/>
        </p:nvSpPr>
        <p:spPr>
          <a:xfrm>
            <a:off x="1124076" y="5505975"/>
            <a:ext cx="9977131" cy="738664"/>
          </a:xfrm>
          <a:prstGeom prst="rect">
            <a:avLst/>
          </a:prstGeom>
          <a:noFill/>
        </p:spPr>
        <p:txBody>
          <a:bodyPr wrap="square">
            <a:spAutoFit/>
          </a:bodyPr>
          <a:lstStyle/>
          <a:p>
            <a:pPr algn="ctr"/>
            <a:r>
              <a:rPr lang="en-US" sz="1400" i="1">
                <a:solidFill>
                  <a:srgbClr val="A0D1CA"/>
                </a:solidFill>
                <a:latin typeface="Montserrat" pitchFamily="2" charset="77"/>
              </a:rPr>
              <a:t>Remember: patients are used to paying monthly for everything in their lives from the gym to their Netflix account. They expect and appreciate memberships that make it more convenient to pay for what they want. Don’t wait for the patient to ask.</a:t>
            </a:r>
          </a:p>
        </p:txBody>
      </p:sp>
      <p:sp>
        <p:nvSpPr>
          <p:cNvPr id="12" name="TextBox 11">
            <a:extLst>
              <a:ext uri="{FF2B5EF4-FFF2-40B4-BE49-F238E27FC236}">
                <a16:creationId xmlns:a16="http://schemas.microsoft.com/office/drawing/2014/main" id="{5BBB1634-7903-243A-86CA-183DF9909E54}"/>
              </a:ext>
            </a:extLst>
          </p:cNvPr>
          <p:cNvSpPr txBox="1"/>
          <p:nvPr/>
        </p:nvSpPr>
        <p:spPr>
          <a:xfrm>
            <a:off x="898653" y="2273976"/>
            <a:ext cx="3253406" cy="2492990"/>
          </a:xfrm>
          <a:prstGeom prst="rect">
            <a:avLst/>
          </a:prstGeom>
          <a:noFill/>
        </p:spPr>
        <p:txBody>
          <a:bodyPr wrap="square">
            <a:spAutoFit/>
          </a:bodyPr>
          <a:lstStyle/>
          <a:p>
            <a:r>
              <a:rPr lang="en-US">
                <a:solidFill>
                  <a:srgbClr val="A0D1CA"/>
                </a:solidFill>
                <a:latin typeface="Montserrat Light" pitchFamily="2" charset="77"/>
              </a:rPr>
              <a:t>PRE-CONSULTATION</a:t>
            </a:r>
          </a:p>
          <a:p>
            <a:endParaRPr lang="en-US" sz="1200">
              <a:solidFill>
                <a:schemeClr val="bg1"/>
              </a:solidFill>
              <a:latin typeface="Montserrat Light" pitchFamily="2" charset="77"/>
              <a:ea typeface="Calibri" panose="020F0502020204030204" pitchFamily="34" charset="0"/>
              <a:cs typeface="Times New Roman" panose="02020603050405020304" pitchFamily="18" charset="0"/>
            </a:endParaRPr>
          </a:p>
          <a:p>
            <a:r>
              <a:rPr lang="en-US" sz="1400">
                <a:solidFill>
                  <a:schemeClr val="bg1"/>
                </a:solidFill>
                <a:latin typeface="Montserrat" pitchFamily="2" charset="77"/>
              </a:rPr>
              <a:t>When patients call or email to ask about treatments and pricing, </a:t>
            </a:r>
            <a:r>
              <a:rPr lang="en-US" sz="1400" u="sng">
                <a:solidFill>
                  <a:schemeClr val="bg1"/>
                </a:solidFill>
                <a:latin typeface="Montserrat" pitchFamily="2" charset="77"/>
              </a:rPr>
              <a:t>proactively</a:t>
            </a:r>
            <a:r>
              <a:rPr lang="en-US" sz="1400">
                <a:solidFill>
                  <a:schemeClr val="bg1"/>
                </a:solidFill>
                <a:latin typeface="Montserrat" pitchFamily="2" charset="77"/>
              </a:rPr>
              <a:t> share that you offer a convenient membership where patients pay monthly for annual treatment plans. Present any discounts or special offers to further incentivize the patient to sign up. </a:t>
            </a:r>
          </a:p>
        </p:txBody>
      </p:sp>
      <p:cxnSp>
        <p:nvCxnSpPr>
          <p:cNvPr id="14" name="Straight Connector 13">
            <a:extLst>
              <a:ext uri="{FF2B5EF4-FFF2-40B4-BE49-F238E27FC236}">
                <a16:creationId xmlns:a16="http://schemas.microsoft.com/office/drawing/2014/main" id="{3BB4A48D-B702-E5C9-A7F0-2265BE6A7B68}"/>
              </a:ext>
            </a:extLst>
          </p:cNvPr>
          <p:cNvCxnSpPr>
            <a:cxnSpLocks/>
          </p:cNvCxnSpPr>
          <p:nvPr/>
        </p:nvCxnSpPr>
        <p:spPr>
          <a:xfrm>
            <a:off x="4587852" y="2078814"/>
            <a:ext cx="492637" cy="0"/>
          </a:xfrm>
          <a:prstGeom prst="line">
            <a:avLst/>
          </a:prstGeom>
          <a:ln w="12700">
            <a:solidFill>
              <a:srgbClr val="F17E6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D140736-BCD4-8F47-97BB-505E671110D6}"/>
              </a:ext>
            </a:extLst>
          </p:cNvPr>
          <p:cNvSpPr txBox="1"/>
          <p:nvPr/>
        </p:nvSpPr>
        <p:spPr>
          <a:xfrm>
            <a:off x="4477561" y="2273976"/>
            <a:ext cx="3253406" cy="2923877"/>
          </a:xfrm>
          <a:prstGeom prst="rect">
            <a:avLst/>
          </a:prstGeom>
          <a:noFill/>
        </p:spPr>
        <p:txBody>
          <a:bodyPr wrap="square">
            <a:spAutoFit/>
          </a:bodyPr>
          <a:lstStyle/>
          <a:p>
            <a:r>
              <a:rPr lang="en-US" sz="1800" cap="all" dirty="0">
                <a:solidFill>
                  <a:srgbClr val="A0D1CA"/>
                </a:solidFill>
                <a:latin typeface="Montserrat ExtraLight" pitchFamily="2" charset="77"/>
              </a:rPr>
              <a:t>During Consultation</a:t>
            </a:r>
          </a:p>
          <a:p>
            <a:endParaRPr lang="en-US" sz="1200" dirty="0">
              <a:solidFill>
                <a:schemeClr val="bg1"/>
              </a:solidFill>
              <a:latin typeface="Montserrat Light" pitchFamily="2" charset="77"/>
              <a:ea typeface="Calibri" panose="020F0502020204030204" pitchFamily="34" charset="0"/>
              <a:cs typeface="Times New Roman" panose="02020603050405020304" pitchFamily="18" charset="0"/>
            </a:endParaRPr>
          </a:p>
          <a:p>
            <a:r>
              <a:rPr lang="en-US" sz="1400" dirty="0">
                <a:solidFill>
                  <a:schemeClr val="bg1"/>
                </a:solidFill>
                <a:latin typeface="Montserrat" pitchFamily="2" charset="77"/>
              </a:rPr>
              <a:t>When discussing treatment options, don’t let price get in the way of optimal results. Let patients know that staying on track with a custom treatment plan is the best way to get and keep the look they want. Present the total cost and the cost of paying monthly. What sounds more affordable? </a:t>
            </a:r>
            <a:r>
              <a:rPr lang="en-US" sz="1400">
                <a:solidFill>
                  <a:schemeClr val="bg1"/>
                </a:solidFill>
                <a:latin typeface="Montserrat" pitchFamily="2" charset="77"/>
              </a:rPr>
              <a:t>Toxin </a:t>
            </a:r>
            <a:r>
              <a:rPr lang="en-US" sz="1400" dirty="0">
                <a:solidFill>
                  <a:schemeClr val="bg1"/>
                </a:solidFill>
                <a:latin typeface="Montserrat" pitchFamily="2" charset="77"/>
              </a:rPr>
              <a:t>for </a:t>
            </a:r>
            <a:r>
              <a:rPr lang="en-US" sz="1400">
                <a:solidFill>
                  <a:schemeClr val="bg1"/>
                </a:solidFill>
                <a:latin typeface="Montserrat" pitchFamily="2" charset="77"/>
              </a:rPr>
              <a:t>$450 </a:t>
            </a:r>
            <a:r>
              <a:rPr lang="en-US" sz="1400" dirty="0">
                <a:solidFill>
                  <a:schemeClr val="bg1"/>
                </a:solidFill>
                <a:latin typeface="Montserrat" pitchFamily="2" charset="77"/>
              </a:rPr>
              <a:t>or $99/</a:t>
            </a:r>
            <a:r>
              <a:rPr lang="en-US" sz="1400" dirty="0" err="1">
                <a:solidFill>
                  <a:schemeClr val="bg1"/>
                </a:solidFill>
                <a:latin typeface="Montserrat" pitchFamily="2" charset="77"/>
              </a:rPr>
              <a:t>mo</a:t>
            </a:r>
            <a:r>
              <a:rPr lang="en-US" sz="1400" dirty="0">
                <a:solidFill>
                  <a:schemeClr val="bg1"/>
                </a:solidFill>
                <a:latin typeface="Montserrat" pitchFamily="2" charset="77"/>
              </a:rPr>
              <a:t>? </a:t>
            </a:r>
          </a:p>
        </p:txBody>
      </p:sp>
      <p:cxnSp>
        <p:nvCxnSpPr>
          <p:cNvPr id="17" name="Straight Connector 16">
            <a:extLst>
              <a:ext uri="{FF2B5EF4-FFF2-40B4-BE49-F238E27FC236}">
                <a16:creationId xmlns:a16="http://schemas.microsoft.com/office/drawing/2014/main" id="{E9130531-ABFF-C530-3F95-DDB87DA8E25E}"/>
              </a:ext>
            </a:extLst>
          </p:cNvPr>
          <p:cNvCxnSpPr>
            <a:cxnSpLocks/>
          </p:cNvCxnSpPr>
          <p:nvPr/>
        </p:nvCxnSpPr>
        <p:spPr>
          <a:xfrm>
            <a:off x="8168705" y="2073860"/>
            <a:ext cx="492637" cy="0"/>
          </a:xfrm>
          <a:prstGeom prst="line">
            <a:avLst/>
          </a:prstGeom>
          <a:ln w="12700">
            <a:solidFill>
              <a:srgbClr val="F17E6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CA8EF47-A786-0D6D-2114-AEA6B4F6CEE0}"/>
              </a:ext>
            </a:extLst>
          </p:cNvPr>
          <p:cNvSpPr txBox="1"/>
          <p:nvPr/>
        </p:nvSpPr>
        <p:spPr>
          <a:xfrm>
            <a:off x="8058414" y="2269022"/>
            <a:ext cx="3253406" cy="2492990"/>
          </a:xfrm>
          <a:prstGeom prst="rect">
            <a:avLst/>
          </a:prstGeom>
          <a:noFill/>
        </p:spPr>
        <p:txBody>
          <a:bodyPr wrap="square">
            <a:spAutoFit/>
          </a:bodyPr>
          <a:lstStyle/>
          <a:p>
            <a:r>
              <a:rPr lang="en-US" sz="1800" cap="all">
                <a:solidFill>
                  <a:srgbClr val="A0D1CA"/>
                </a:solidFill>
                <a:latin typeface="Montserrat ExtraLight" pitchFamily="2" charset="77"/>
              </a:rPr>
              <a:t>At Check Out</a:t>
            </a:r>
          </a:p>
          <a:p>
            <a:endParaRPr lang="en-US" sz="1200">
              <a:solidFill>
                <a:schemeClr val="bg1"/>
              </a:solidFill>
              <a:latin typeface="Montserrat Light" pitchFamily="2" charset="77"/>
              <a:ea typeface="Calibri" panose="020F0502020204030204" pitchFamily="34" charset="0"/>
              <a:cs typeface="Times New Roman" panose="02020603050405020304" pitchFamily="18" charset="0"/>
            </a:endParaRPr>
          </a:p>
          <a:p>
            <a:r>
              <a:rPr lang="en-US" sz="1400">
                <a:solidFill>
                  <a:schemeClr val="bg1"/>
                </a:solidFill>
                <a:latin typeface="Montserrat" pitchFamily="2" charset="77"/>
              </a:rPr>
              <a:t>Check-out is a great opportunity to remind patients they have options. Instead of asking “cash or card?” you can ask, “would you like to pay in full, or pay on our monthly membership?” Keep your custom PRIVI signage at the front desk to make sign-ups even easier.</a:t>
            </a:r>
          </a:p>
        </p:txBody>
      </p:sp>
    </p:spTree>
    <p:extLst>
      <p:ext uri="{BB962C8B-B14F-4D97-AF65-F5344CB8AC3E}">
        <p14:creationId xmlns:p14="http://schemas.microsoft.com/office/powerpoint/2010/main" val="68125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descr="Graphical user interface, website&#10;&#10;Description automatically generated">
            <a:extLst>
              <a:ext uri="{FF2B5EF4-FFF2-40B4-BE49-F238E27FC236}">
                <a16:creationId xmlns:a16="http://schemas.microsoft.com/office/drawing/2014/main" id="{09AD8775-EEBC-8612-6769-313D8711AE2B}"/>
              </a:ext>
            </a:extLst>
          </p:cNvPr>
          <p:cNvPicPr>
            <a:picLocks noChangeAspect="1"/>
          </p:cNvPicPr>
          <p:nvPr/>
        </p:nvPicPr>
        <p:blipFill>
          <a:blip r:embed="rId4"/>
          <a:stretch>
            <a:fillRect/>
          </a:stretch>
        </p:blipFill>
        <p:spPr>
          <a:xfrm>
            <a:off x="-22018" y="-11998"/>
            <a:ext cx="12211297" cy="6852309"/>
          </a:xfrm>
          <a:prstGeom prst="rect">
            <a:avLst/>
          </a:prstGeom>
        </p:spPr>
      </p:pic>
      <p:sp>
        <p:nvSpPr>
          <p:cNvPr id="3" name="Rectangle 2">
            <a:extLst>
              <a:ext uri="{FF2B5EF4-FFF2-40B4-BE49-F238E27FC236}">
                <a16:creationId xmlns:a16="http://schemas.microsoft.com/office/drawing/2014/main" id="{2014B2DC-EE82-0698-3523-1ECFD7DF9F88}"/>
              </a:ext>
            </a:extLst>
          </p:cNvPr>
          <p:cNvSpPr/>
          <p:nvPr/>
        </p:nvSpPr>
        <p:spPr>
          <a:xfrm>
            <a:off x="3071973" y="1657564"/>
            <a:ext cx="390418" cy="9589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F0FF158-3FE7-7D72-38C6-CCD435A09A90}"/>
              </a:ext>
            </a:extLst>
          </p:cNvPr>
          <p:cNvSpPr txBox="1"/>
          <p:nvPr/>
        </p:nvSpPr>
        <p:spPr>
          <a:xfrm>
            <a:off x="2859641" y="1613043"/>
            <a:ext cx="815083" cy="184666"/>
          </a:xfrm>
          <a:prstGeom prst="rect">
            <a:avLst/>
          </a:prstGeom>
          <a:noFill/>
        </p:spPr>
        <p:txBody>
          <a:bodyPr wrap="square" rtlCol="0">
            <a:spAutoFit/>
          </a:bodyPr>
          <a:lstStyle/>
          <a:p>
            <a:pPr algn="ctr"/>
            <a:r>
              <a:rPr lang="en-US" sz="600" dirty="0">
                <a:latin typeface="Montserrat Medium" pitchFamily="2" charset="77"/>
              </a:rPr>
              <a:t>TOXIN</a:t>
            </a:r>
          </a:p>
        </p:txBody>
      </p:sp>
    </p:spTree>
    <p:extLst>
      <p:ext uri="{BB962C8B-B14F-4D97-AF65-F5344CB8AC3E}">
        <p14:creationId xmlns:p14="http://schemas.microsoft.com/office/powerpoint/2010/main" val="1645800065"/>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6232E"/>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B7289498-B7F4-4443-A199-93BC8268BFA5}"/>
              </a:ext>
            </a:extLst>
          </p:cNvPr>
          <p:cNvSpPr txBox="1"/>
          <p:nvPr/>
        </p:nvSpPr>
        <p:spPr>
          <a:xfrm>
            <a:off x="1175387" y="2322700"/>
            <a:ext cx="10429809" cy="861774"/>
          </a:xfrm>
          <a:prstGeom prst="rect">
            <a:avLst/>
          </a:prstGeom>
          <a:noFill/>
        </p:spPr>
        <p:txBody>
          <a:bodyPr wrap="square">
            <a:spAutoFit/>
          </a:bodyPr>
          <a:lstStyle/>
          <a:p>
            <a:r>
              <a:rPr lang="en-US" sz="2000">
                <a:solidFill>
                  <a:schemeClr val="bg1"/>
                </a:solidFill>
                <a:latin typeface="Montserrat Light" pitchFamily="2" charset="77"/>
              </a:rPr>
              <a:t>USE SOCIAL MEDIA TO GET THE WORD OUT</a:t>
            </a:r>
          </a:p>
          <a:p>
            <a:endParaRPr lang="en-US" sz="1400">
              <a:solidFill>
                <a:schemeClr val="bg1"/>
              </a:solidFill>
              <a:latin typeface="Montserrat Light" pitchFamily="2" charset="77"/>
              <a:ea typeface="Calibri" panose="020F0502020204030204" pitchFamily="34" charset="0"/>
              <a:cs typeface="Times New Roman" panose="02020603050405020304" pitchFamily="18" charset="0"/>
            </a:endParaRPr>
          </a:p>
          <a:p>
            <a:r>
              <a:rPr lang="en-US" sz="1600">
                <a:solidFill>
                  <a:schemeClr val="bg1"/>
                </a:solidFill>
                <a:latin typeface="Montserrat Light" pitchFamily="2" charset="77"/>
                <a:ea typeface="Calibri" panose="020F0502020204030204" pitchFamily="34" charset="0"/>
                <a:cs typeface="Times New Roman" panose="02020603050405020304" pitchFamily="18" charset="0"/>
              </a:rPr>
              <a:t>Put your signup link in your practice’s Instagram bio and share frequently on your story.</a:t>
            </a:r>
          </a:p>
        </p:txBody>
      </p:sp>
      <p:sp>
        <p:nvSpPr>
          <p:cNvPr id="23" name="TextBox 22">
            <a:extLst>
              <a:ext uri="{FF2B5EF4-FFF2-40B4-BE49-F238E27FC236}">
                <a16:creationId xmlns:a16="http://schemas.microsoft.com/office/drawing/2014/main" id="{39323A3A-8310-F640-9150-C52F932A77BC}"/>
              </a:ext>
            </a:extLst>
          </p:cNvPr>
          <p:cNvSpPr txBox="1"/>
          <p:nvPr/>
        </p:nvSpPr>
        <p:spPr>
          <a:xfrm>
            <a:off x="1175387" y="3603960"/>
            <a:ext cx="11055528" cy="861774"/>
          </a:xfrm>
          <a:prstGeom prst="rect">
            <a:avLst/>
          </a:prstGeom>
          <a:noFill/>
        </p:spPr>
        <p:txBody>
          <a:bodyPr wrap="square" lIns="91440" tIns="45720" rIns="91440" bIns="45720" anchor="t">
            <a:spAutoFit/>
          </a:bodyPr>
          <a:lstStyle/>
          <a:p>
            <a:r>
              <a:rPr lang="en-US" sz="2000" dirty="0">
                <a:solidFill>
                  <a:schemeClr val="bg1"/>
                </a:solidFill>
                <a:latin typeface="Montserrat Light"/>
              </a:rPr>
              <a:t>UTILIZE YOUR QR CODE IN-OFFICE </a:t>
            </a:r>
            <a:endParaRPr lang="en-US" sz="2000">
              <a:solidFill>
                <a:schemeClr val="bg1"/>
              </a:solidFill>
              <a:latin typeface="Montserrat Light"/>
            </a:endParaRPr>
          </a:p>
          <a:p>
            <a:endParaRPr lang="en-US" sz="1400">
              <a:solidFill>
                <a:schemeClr val="bg1"/>
              </a:solidFill>
              <a:latin typeface="Montserrat Light" pitchFamily="2" charset="77"/>
            </a:endParaRPr>
          </a:p>
          <a:p>
            <a:pPr>
              <a:defRPr/>
            </a:pPr>
            <a:r>
              <a:rPr lang="en-US" sz="1600" dirty="0">
                <a:solidFill>
                  <a:schemeClr val="bg1"/>
                </a:solidFill>
                <a:latin typeface="Montserrat Light"/>
                <a:ea typeface="Calibri" panose="020F0502020204030204" pitchFamily="34" charset="0"/>
                <a:cs typeface="Times New Roman"/>
              </a:rPr>
              <a:t>Add your PRIVI QR code on signage around the office for easy signup during consultation or at checkout.</a:t>
            </a:r>
          </a:p>
        </p:txBody>
      </p:sp>
      <p:sp>
        <p:nvSpPr>
          <p:cNvPr id="25" name="TextBox 24">
            <a:extLst>
              <a:ext uri="{FF2B5EF4-FFF2-40B4-BE49-F238E27FC236}">
                <a16:creationId xmlns:a16="http://schemas.microsoft.com/office/drawing/2014/main" id="{365B7213-E44F-5247-8C33-D3CE65FFCEFD}"/>
              </a:ext>
            </a:extLst>
          </p:cNvPr>
          <p:cNvSpPr txBox="1"/>
          <p:nvPr/>
        </p:nvSpPr>
        <p:spPr>
          <a:xfrm>
            <a:off x="1175387" y="4933609"/>
            <a:ext cx="9749390" cy="861774"/>
          </a:xfrm>
          <a:prstGeom prst="rect">
            <a:avLst/>
          </a:prstGeom>
          <a:noFill/>
        </p:spPr>
        <p:txBody>
          <a:bodyPr wrap="square" lIns="91440" tIns="45720" rIns="91440" bIns="45720" anchor="t">
            <a:spAutoFit/>
          </a:bodyPr>
          <a:lstStyle/>
          <a:p>
            <a:r>
              <a:rPr lang="en-US" sz="2000">
                <a:solidFill>
                  <a:schemeClr val="bg1"/>
                </a:solidFill>
                <a:latin typeface="Montserrat Light"/>
              </a:rPr>
              <a:t>ADD A PRIVI BANNER TO YOUR WEBSITE</a:t>
            </a:r>
            <a:endParaRPr lang="en-US" sz="1400">
              <a:solidFill>
                <a:schemeClr val="bg1"/>
              </a:solidFill>
              <a:latin typeface="Montserrat Light" pitchFamily="2" charset="77"/>
            </a:endParaRPr>
          </a:p>
          <a:p>
            <a:endParaRPr lang="en-US" sz="1400">
              <a:solidFill>
                <a:schemeClr val="bg1"/>
              </a:solidFill>
              <a:latin typeface="Montserrat Light" pitchFamily="2" charset="77"/>
              <a:ea typeface="Calibri" panose="020F0502020204030204" pitchFamily="34" charset="0"/>
              <a:cs typeface="Times New Roman"/>
            </a:endParaRPr>
          </a:p>
          <a:p>
            <a:r>
              <a:rPr lang="en-US" sz="1600">
                <a:solidFill>
                  <a:schemeClr val="bg1"/>
                </a:solidFill>
                <a:latin typeface="Montserrat Light"/>
                <a:ea typeface="Calibri" panose="020F0502020204030204" pitchFamily="34" charset="0"/>
                <a:cs typeface="Times New Roman"/>
              </a:rPr>
              <a:t>Place a PRIVI banner on your practice website and link it directly to your signup link.</a:t>
            </a:r>
            <a:endParaRPr lang="en-US" sz="1600">
              <a:solidFill>
                <a:schemeClr val="bg1"/>
              </a:solidFill>
              <a:latin typeface="Montserrat Light" pitchFamily="2" charset="77"/>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E947356-4C23-FC4F-88CE-B516FA7C3D98}"/>
              </a:ext>
            </a:extLst>
          </p:cNvPr>
          <p:cNvSpPr txBox="1"/>
          <p:nvPr/>
        </p:nvSpPr>
        <p:spPr>
          <a:xfrm>
            <a:off x="525746" y="238743"/>
            <a:ext cx="10960521" cy="769441"/>
          </a:xfrm>
          <a:prstGeom prst="rect">
            <a:avLst/>
          </a:prstGeom>
          <a:noFill/>
        </p:spPr>
        <p:txBody>
          <a:bodyPr wrap="square">
            <a:spAutoFit/>
          </a:bodyPr>
          <a:lstStyle/>
          <a:p>
            <a:pPr algn="ctr"/>
            <a:r>
              <a:rPr lang="en-US" sz="4400" cap="all" spc="200">
                <a:solidFill>
                  <a:srgbClr val="319C8A"/>
                </a:solidFill>
                <a:latin typeface="Montserrat Light" pitchFamily="2" charset="77"/>
              </a:rPr>
              <a:t>BEST PRACTICES</a:t>
            </a:r>
          </a:p>
        </p:txBody>
      </p:sp>
      <p:sp>
        <p:nvSpPr>
          <p:cNvPr id="30" name="TextBox 29">
            <a:extLst>
              <a:ext uri="{FF2B5EF4-FFF2-40B4-BE49-F238E27FC236}">
                <a16:creationId xmlns:a16="http://schemas.microsoft.com/office/drawing/2014/main" id="{DAA89EF2-B1A3-B446-B78F-8CD510317D08}"/>
              </a:ext>
            </a:extLst>
          </p:cNvPr>
          <p:cNvSpPr txBox="1"/>
          <p:nvPr/>
        </p:nvSpPr>
        <p:spPr>
          <a:xfrm>
            <a:off x="382211" y="1031478"/>
            <a:ext cx="11247590" cy="369332"/>
          </a:xfrm>
          <a:prstGeom prst="rect">
            <a:avLst/>
          </a:prstGeom>
          <a:noFill/>
        </p:spPr>
        <p:txBody>
          <a:bodyPr wrap="square">
            <a:spAutoFit/>
          </a:bodyPr>
          <a:lstStyle/>
          <a:p>
            <a:pPr algn="ctr"/>
            <a:r>
              <a:rPr lang="en-US" spc="300">
                <a:solidFill>
                  <a:schemeClr val="bg1"/>
                </a:solidFill>
                <a:latin typeface="Montserrat" pitchFamily="2" charset="77"/>
                <a:ea typeface="Calibri" panose="020F0502020204030204" pitchFamily="34" charset="0"/>
                <a:cs typeface="Times New Roman" panose="02020603050405020304" pitchFamily="18" charset="0"/>
              </a:rPr>
              <a:t>TOP 3 TIPS TO PROMOTE YOUR AESTHETIC MEMBERSHIP PROGRAM</a:t>
            </a:r>
            <a:endParaRPr lang="en-US" spc="300">
              <a:latin typeface="Montserrat" pitchFamily="2" charset="77"/>
            </a:endParaRPr>
          </a:p>
        </p:txBody>
      </p:sp>
      <p:sp>
        <p:nvSpPr>
          <p:cNvPr id="17" name="TextBox 16">
            <a:extLst>
              <a:ext uri="{FF2B5EF4-FFF2-40B4-BE49-F238E27FC236}">
                <a16:creationId xmlns:a16="http://schemas.microsoft.com/office/drawing/2014/main" id="{A1F33368-F153-3F4E-81C6-A32B25333190}"/>
              </a:ext>
            </a:extLst>
          </p:cNvPr>
          <p:cNvSpPr txBox="1"/>
          <p:nvPr/>
        </p:nvSpPr>
        <p:spPr>
          <a:xfrm>
            <a:off x="517960" y="4701289"/>
            <a:ext cx="1060625" cy="707886"/>
          </a:xfrm>
          <a:prstGeom prst="rect">
            <a:avLst/>
          </a:prstGeom>
          <a:noFill/>
        </p:spPr>
        <p:txBody>
          <a:bodyPr wrap="square">
            <a:spAutoFit/>
          </a:bodyPr>
          <a:lstStyle/>
          <a:p>
            <a:pPr algn="ctr"/>
            <a:r>
              <a:rPr lang="en-US" sz="4000" cap="all" spc="200">
                <a:solidFill>
                  <a:srgbClr val="F17E61"/>
                </a:solidFill>
                <a:latin typeface="Montserrat ExtraLight" pitchFamily="2" charset="77"/>
              </a:rPr>
              <a:t>3</a:t>
            </a:r>
          </a:p>
        </p:txBody>
      </p:sp>
      <p:cxnSp>
        <p:nvCxnSpPr>
          <p:cNvPr id="8" name="Straight Connector 7">
            <a:extLst>
              <a:ext uri="{FF2B5EF4-FFF2-40B4-BE49-F238E27FC236}">
                <a16:creationId xmlns:a16="http://schemas.microsoft.com/office/drawing/2014/main" id="{045B23FF-AFFB-39B3-69E0-8A859E4173D7}"/>
              </a:ext>
            </a:extLst>
          </p:cNvPr>
          <p:cNvCxnSpPr>
            <a:cxnSpLocks/>
          </p:cNvCxnSpPr>
          <p:nvPr/>
        </p:nvCxnSpPr>
        <p:spPr>
          <a:xfrm flipV="1">
            <a:off x="1030680" y="5391487"/>
            <a:ext cx="0" cy="508565"/>
          </a:xfrm>
          <a:prstGeom prst="line">
            <a:avLst/>
          </a:prstGeom>
          <a:ln>
            <a:solidFill>
              <a:srgbClr val="F17E6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583700A-7408-8443-A598-CCE25130678C}"/>
              </a:ext>
            </a:extLst>
          </p:cNvPr>
          <p:cNvSpPr txBox="1"/>
          <p:nvPr/>
        </p:nvSpPr>
        <p:spPr>
          <a:xfrm>
            <a:off x="525746" y="3387516"/>
            <a:ext cx="1061768" cy="707886"/>
          </a:xfrm>
          <a:prstGeom prst="rect">
            <a:avLst/>
          </a:prstGeom>
          <a:noFill/>
        </p:spPr>
        <p:txBody>
          <a:bodyPr wrap="square">
            <a:spAutoFit/>
          </a:bodyPr>
          <a:lstStyle/>
          <a:p>
            <a:pPr algn="ctr"/>
            <a:r>
              <a:rPr lang="en-US" sz="4000" cap="all" spc="200">
                <a:solidFill>
                  <a:srgbClr val="F17E61"/>
                </a:solidFill>
                <a:latin typeface="Montserrat ExtraLight" pitchFamily="2" charset="77"/>
              </a:rPr>
              <a:t>2</a:t>
            </a:r>
          </a:p>
        </p:txBody>
      </p:sp>
      <p:cxnSp>
        <p:nvCxnSpPr>
          <p:cNvPr id="13" name="Straight Connector 12">
            <a:extLst>
              <a:ext uri="{FF2B5EF4-FFF2-40B4-BE49-F238E27FC236}">
                <a16:creationId xmlns:a16="http://schemas.microsoft.com/office/drawing/2014/main" id="{62C41430-C128-F76E-CDE7-CCED5C343DE3}"/>
              </a:ext>
            </a:extLst>
          </p:cNvPr>
          <p:cNvCxnSpPr>
            <a:cxnSpLocks/>
          </p:cNvCxnSpPr>
          <p:nvPr/>
        </p:nvCxnSpPr>
        <p:spPr>
          <a:xfrm flipV="1">
            <a:off x="1035573" y="4056448"/>
            <a:ext cx="0" cy="509113"/>
          </a:xfrm>
          <a:prstGeom prst="line">
            <a:avLst/>
          </a:prstGeom>
          <a:ln>
            <a:solidFill>
              <a:srgbClr val="F17E6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B6B17D5-46E5-DB28-4221-BC6ED619B9C0}"/>
              </a:ext>
            </a:extLst>
          </p:cNvPr>
          <p:cNvGrpSpPr/>
          <p:nvPr/>
        </p:nvGrpSpPr>
        <p:grpSpPr>
          <a:xfrm>
            <a:off x="506073" y="2137403"/>
            <a:ext cx="1065158" cy="1203886"/>
            <a:chOff x="936087" y="1889474"/>
            <a:chExt cx="1060625" cy="1198763"/>
          </a:xfrm>
        </p:grpSpPr>
        <p:sp>
          <p:nvSpPr>
            <p:cNvPr id="15" name="TextBox 14">
              <a:extLst>
                <a:ext uri="{FF2B5EF4-FFF2-40B4-BE49-F238E27FC236}">
                  <a16:creationId xmlns:a16="http://schemas.microsoft.com/office/drawing/2014/main" id="{8295D6E2-6C28-AA46-8C4D-D683777E6985}"/>
                </a:ext>
              </a:extLst>
            </p:cNvPr>
            <p:cNvSpPr txBox="1"/>
            <p:nvPr/>
          </p:nvSpPr>
          <p:spPr>
            <a:xfrm>
              <a:off x="936087" y="1889474"/>
              <a:ext cx="1060625" cy="738664"/>
            </a:xfrm>
            <a:prstGeom prst="rect">
              <a:avLst/>
            </a:prstGeom>
            <a:noFill/>
          </p:spPr>
          <p:txBody>
            <a:bodyPr wrap="square">
              <a:spAutoFit/>
            </a:bodyPr>
            <a:lstStyle/>
            <a:p>
              <a:pPr algn="ctr"/>
              <a:r>
                <a:rPr lang="en-US" sz="4200" cap="all" spc="200">
                  <a:solidFill>
                    <a:srgbClr val="F17E61"/>
                  </a:solidFill>
                  <a:latin typeface="Montserrat ExtraLight" pitchFamily="2" charset="77"/>
                </a:rPr>
                <a:t>1</a:t>
              </a:r>
            </a:p>
          </p:txBody>
        </p:sp>
        <p:cxnSp>
          <p:nvCxnSpPr>
            <p:cNvPr id="14" name="Straight Connector 13">
              <a:extLst>
                <a:ext uri="{FF2B5EF4-FFF2-40B4-BE49-F238E27FC236}">
                  <a16:creationId xmlns:a16="http://schemas.microsoft.com/office/drawing/2014/main" id="{E93A5BDB-A5F5-BA40-D5F9-C03887B79B7F}"/>
                </a:ext>
              </a:extLst>
            </p:cNvPr>
            <p:cNvCxnSpPr>
              <a:cxnSpLocks/>
            </p:cNvCxnSpPr>
            <p:nvPr/>
          </p:nvCxnSpPr>
          <p:spPr>
            <a:xfrm flipV="1">
              <a:off x="1471329" y="2579672"/>
              <a:ext cx="0" cy="508565"/>
            </a:xfrm>
            <a:prstGeom prst="line">
              <a:avLst/>
            </a:prstGeom>
            <a:ln>
              <a:solidFill>
                <a:srgbClr val="F17E61"/>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E6E4B979-1A65-9171-6A48-E31F1CA49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932" y="6576037"/>
            <a:ext cx="12608353" cy="292502"/>
          </a:xfrm>
          <a:prstGeom prst="rect">
            <a:avLst/>
          </a:prstGeom>
        </p:spPr>
      </p:pic>
      <p:pic>
        <p:nvPicPr>
          <p:cNvPr id="4" name="Picture 3">
            <a:extLst>
              <a:ext uri="{FF2B5EF4-FFF2-40B4-BE49-F238E27FC236}">
                <a16:creationId xmlns:a16="http://schemas.microsoft.com/office/drawing/2014/main" id="{6AAB2754-DA80-74BA-F9DC-C87064342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2450" y="1495851"/>
            <a:ext cx="927100" cy="190500"/>
          </a:xfrm>
          <a:prstGeom prst="rect">
            <a:avLst/>
          </a:prstGeom>
        </p:spPr>
      </p:pic>
      <p:sp>
        <p:nvSpPr>
          <p:cNvPr id="2" name="TextBox 1">
            <a:extLst>
              <a:ext uri="{FF2B5EF4-FFF2-40B4-BE49-F238E27FC236}">
                <a16:creationId xmlns:a16="http://schemas.microsoft.com/office/drawing/2014/main" id="{4FAC127D-7B35-B6D0-57E5-A28AFB39ACED}"/>
              </a:ext>
            </a:extLst>
          </p:cNvPr>
          <p:cNvSpPr txBox="1"/>
          <p:nvPr/>
        </p:nvSpPr>
        <p:spPr>
          <a:xfrm>
            <a:off x="1175387" y="5791717"/>
            <a:ext cx="9749390" cy="523220"/>
          </a:xfrm>
          <a:prstGeom prst="rect">
            <a:avLst/>
          </a:prstGeom>
          <a:noFill/>
        </p:spPr>
        <p:txBody>
          <a:bodyPr wrap="square" lIns="91440" tIns="45720" rIns="91440" bIns="45720" anchor="t">
            <a:spAutoFit/>
          </a:bodyPr>
          <a:lstStyle/>
          <a:p>
            <a:endParaRPr lang="en-US" sz="1400">
              <a:solidFill>
                <a:schemeClr val="bg1"/>
              </a:solidFill>
              <a:latin typeface="Montserrat Light" pitchFamily="2" charset="77"/>
              <a:ea typeface="Calibri" panose="020F0502020204030204" pitchFamily="34" charset="0"/>
              <a:cs typeface="Times New Roman"/>
            </a:endParaRPr>
          </a:p>
          <a:p>
            <a:r>
              <a:rPr lang="en-US" sz="1400" i="1" dirty="0">
                <a:solidFill>
                  <a:srgbClr val="F17E61"/>
                </a:solidFill>
                <a:latin typeface="Montserrat Light"/>
                <a:cs typeface="Times New Roman"/>
              </a:rPr>
              <a:t>Remember, PRIVI will create marketing for you. </a:t>
            </a:r>
            <a:r>
              <a:rPr lang="en-US" sz="1400" b="1" i="1" dirty="0">
                <a:solidFill>
                  <a:srgbClr val="F17E61"/>
                </a:solidFill>
                <a:latin typeface="Montserrat Light"/>
                <a:cs typeface="Times New Roman"/>
                <a:hlinkClick r:id="rId5">
                  <a:extLst>
                    <a:ext uri="{A12FA001-AC4F-418D-AE19-62706E023703}">
                      <ahyp:hlinkClr xmlns:ahyp="http://schemas.microsoft.com/office/drawing/2018/hyperlinkcolor" val="tx"/>
                    </a:ext>
                  </a:extLst>
                </a:hlinkClick>
              </a:rPr>
              <a:t>Click here</a:t>
            </a:r>
            <a:r>
              <a:rPr lang="en-US" sz="1400" b="1" i="1" dirty="0">
                <a:solidFill>
                  <a:srgbClr val="F17E61"/>
                </a:solidFill>
                <a:latin typeface="Montserrat Light"/>
                <a:cs typeface="Times New Roman"/>
              </a:rPr>
              <a:t> </a:t>
            </a:r>
            <a:r>
              <a:rPr lang="en-US" sz="1400" i="1" dirty="0">
                <a:solidFill>
                  <a:srgbClr val="F17E61"/>
                </a:solidFill>
                <a:latin typeface="Montserrat Light"/>
                <a:cs typeface="Times New Roman"/>
              </a:rPr>
              <a:t>to request assets.</a:t>
            </a:r>
            <a:endParaRPr lang="en-US" sz="1400" i="1" dirty="0">
              <a:solidFill>
                <a:srgbClr val="F17E61"/>
              </a:solidFill>
              <a:cs typeface="Calibri"/>
            </a:endParaRPr>
          </a:p>
        </p:txBody>
      </p:sp>
    </p:spTree>
    <p:extLst>
      <p:ext uri="{BB962C8B-B14F-4D97-AF65-F5344CB8AC3E}">
        <p14:creationId xmlns:p14="http://schemas.microsoft.com/office/powerpoint/2010/main" val="356788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C59824-267C-4BBA-2996-95892673CEF5}"/>
              </a:ext>
            </a:extLst>
          </p:cNvPr>
          <p:cNvPicPr>
            <a:picLocks noChangeAspect="1"/>
          </p:cNvPicPr>
          <p:nvPr/>
        </p:nvPicPr>
        <p:blipFill>
          <a:blip r:embed="rId3"/>
          <a:stretch>
            <a:fillRect/>
          </a:stretch>
        </p:blipFill>
        <p:spPr>
          <a:xfrm>
            <a:off x="-4197" y="-74183"/>
            <a:ext cx="12196197" cy="5747715"/>
          </a:xfrm>
          <a:prstGeom prst="rect">
            <a:avLst/>
          </a:prstGeom>
        </p:spPr>
      </p:pic>
      <p:sp>
        <p:nvSpPr>
          <p:cNvPr id="2" name="Rectangle 1">
            <a:extLst>
              <a:ext uri="{FF2B5EF4-FFF2-40B4-BE49-F238E27FC236}">
                <a16:creationId xmlns:a16="http://schemas.microsoft.com/office/drawing/2014/main" id="{A6A0ABAC-E9A6-B67A-0564-E670667CED32}"/>
              </a:ext>
            </a:extLst>
          </p:cNvPr>
          <p:cNvSpPr/>
          <p:nvPr/>
        </p:nvSpPr>
        <p:spPr>
          <a:xfrm>
            <a:off x="3026" y="5680920"/>
            <a:ext cx="12192000" cy="70132"/>
          </a:xfrm>
          <a:prstGeom prst="rect">
            <a:avLst/>
          </a:prstGeom>
          <a:solidFill>
            <a:srgbClr val="2F4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1B94394-7220-810C-2A3C-FB60D5EF06D8}"/>
              </a:ext>
            </a:extLst>
          </p:cNvPr>
          <p:cNvSpPr/>
          <p:nvPr/>
        </p:nvSpPr>
        <p:spPr>
          <a:xfrm>
            <a:off x="0" y="5596012"/>
            <a:ext cx="12192000" cy="70132"/>
          </a:xfrm>
          <a:prstGeom prst="rect">
            <a:avLst/>
          </a:prstGeom>
          <a:solidFill>
            <a:srgbClr val="A0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45E9B2E-D1E6-76CF-CB0E-58C127EE53EB}"/>
              </a:ext>
            </a:extLst>
          </p:cNvPr>
          <p:cNvSpPr/>
          <p:nvPr/>
        </p:nvSpPr>
        <p:spPr>
          <a:xfrm>
            <a:off x="0" y="5747713"/>
            <a:ext cx="12192000" cy="1100830"/>
          </a:xfrm>
          <a:prstGeom prst="rect">
            <a:avLst/>
          </a:prstGeom>
          <a:solidFill>
            <a:srgbClr val="1E2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54D2536-FF39-CD47-B923-057FAF113075}"/>
              </a:ext>
            </a:extLst>
          </p:cNvPr>
          <p:cNvSpPr txBox="1"/>
          <p:nvPr/>
        </p:nvSpPr>
        <p:spPr>
          <a:xfrm>
            <a:off x="1353403" y="727144"/>
            <a:ext cx="9478109" cy="1723549"/>
          </a:xfrm>
          <a:prstGeom prst="rect">
            <a:avLst/>
          </a:prstGeom>
          <a:noFill/>
        </p:spPr>
        <p:txBody>
          <a:bodyPr wrap="square" rtlCol="0">
            <a:spAutoFit/>
          </a:bodyPr>
          <a:lstStyle/>
          <a:p>
            <a:pPr algn="ctr"/>
            <a:r>
              <a:rPr lang="en-US" sz="6600" spc="300">
                <a:latin typeface="Montserrat ExtraLight" pitchFamily="2" charset="77"/>
              </a:rPr>
              <a:t>QUESTIONS?</a:t>
            </a:r>
            <a:br>
              <a:rPr lang="en-US" sz="5400" spc="300">
                <a:latin typeface="Montserrat ExtraLight" pitchFamily="2" charset="77"/>
              </a:rPr>
            </a:br>
            <a:r>
              <a:rPr lang="en-US" sz="4000" spc="300">
                <a:latin typeface="Montserrat Light" pitchFamily="2" charset="77"/>
              </a:rPr>
              <a:t>OUR TEAM IS HERE TO HELP.</a:t>
            </a:r>
          </a:p>
        </p:txBody>
      </p:sp>
      <p:sp>
        <p:nvSpPr>
          <p:cNvPr id="12" name="TextBox 11">
            <a:extLst>
              <a:ext uri="{FF2B5EF4-FFF2-40B4-BE49-F238E27FC236}">
                <a16:creationId xmlns:a16="http://schemas.microsoft.com/office/drawing/2014/main" id="{9F0CCBDB-C133-0215-7139-2764E7C4FE0C}"/>
              </a:ext>
            </a:extLst>
          </p:cNvPr>
          <p:cNvSpPr txBox="1"/>
          <p:nvPr/>
        </p:nvSpPr>
        <p:spPr>
          <a:xfrm>
            <a:off x="2109232" y="4073691"/>
            <a:ext cx="3725594" cy="400110"/>
          </a:xfrm>
          <a:prstGeom prst="rect">
            <a:avLst/>
          </a:prstGeom>
          <a:noFill/>
        </p:spPr>
        <p:txBody>
          <a:bodyPr wrap="square" lIns="91440" tIns="45720" rIns="91440" bIns="45720" rtlCol="0" anchor="t">
            <a:spAutoFit/>
          </a:bodyPr>
          <a:lstStyle/>
          <a:p>
            <a:pPr algn="ctr"/>
            <a:r>
              <a:rPr lang="en-US" sz="2000">
                <a:latin typeface="Montserrat"/>
              </a:rPr>
              <a:t>privisuccess@patientfi.com</a:t>
            </a:r>
          </a:p>
        </p:txBody>
      </p:sp>
      <p:sp>
        <p:nvSpPr>
          <p:cNvPr id="7" name="TextBox 6">
            <a:extLst>
              <a:ext uri="{FF2B5EF4-FFF2-40B4-BE49-F238E27FC236}">
                <a16:creationId xmlns:a16="http://schemas.microsoft.com/office/drawing/2014/main" id="{8E635BAD-3609-25D0-A0D8-A569B649F6CD}"/>
              </a:ext>
            </a:extLst>
          </p:cNvPr>
          <p:cNvSpPr txBox="1"/>
          <p:nvPr/>
        </p:nvSpPr>
        <p:spPr>
          <a:xfrm>
            <a:off x="0" y="5920542"/>
            <a:ext cx="12187803" cy="420628"/>
          </a:xfrm>
          <a:prstGeom prst="rect">
            <a:avLst/>
          </a:prstGeom>
          <a:noFill/>
        </p:spPr>
        <p:txBody>
          <a:bodyPr wrap="square" rtlCol="0">
            <a:spAutoFit/>
          </a:bodyPr>
          <a:lstStyle/>
          <a:p>
            <a:pPr algn="ctr"/>
            <a:endParaRPr lang="en-US" sz="1600" baseline="-25000">
              <a:solidFill>
                <a:schemeClr val="bg1"/>
              </a:solidFill>
              <a:latin typeface="Montserrat" pitchFamily="2" charset="77"/>
            </a:endParaRPr>
          </a:p>
          <a:p>
            <a:pPr algn="ctr"/>
            <a:r>
              <a:rPr lang="en-US" sz="1600" baseline="-25000">
                <a:solidFill>
                  <a:schemeClr val="bg1"/>
                </a:solidFill>
                <a:latin typeface="Montserrat" pitchFamily="2" charset="77"/>
              </a:rPr>
              <a:t>©PRIVI LLC. 2023. All Rights Reserved.</a:t>
            </a:r>
          </a:p>
        </p:txBody>
      </p:sp>
      <p:pic>
        <p:nvPicPr>
          <p:cNvPr id="6" name="Picture 5">
            <a:extLst>
              <a:ext uri="{FF2B5EF4-FFF2-40B4-BE49-F238E27FC236}">
                <a16:creationId xmlns:a16="http://schemas.microsoft.com/office/drawing/2014/main" id="{7CC8C072-8F14-E513-2E75-524FD2A711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1880" y="3099566"/>
            <a:ext cx="1528240" cy="314022"/>
          </a:xfrm>
          <a:prstGeom prst="rect">
            <a:avLst/>
          </a:prstGeom>
        </p:spPr>
      </p:pic>
      <p:sp>
        <p:nvSpPr>
          <p:cNvPr id="8" name="TextBox 7">
            <a:extLst>
              <a:ext uri="{FF2B5EF4-FFF2-40B4-BE49-F238E27FC236}">
                <a16:creationId xmlns:a16="http://schemas.microsoft.com/office/drawing/2014/main" id="{45A91CA2-ED02-04E5-AAFC-4C5C47341F14}"/>
              </a:ext>
            </a:extLst>
          </p:cNvPr>
          <p:cNvSpPr txBox="1"/>
          <p:nvPr/>
        </p:nvSpPr>
        <p:spPr>
          <a:xfrm>
            <a:off x="2151177" y="5061956"/>
            <a:ext cx="7882560" cy="276999"/>
          </a:xfrm>
          <a:prstGeom prst="rect">
            <a:avLst/>
          </a:prstGeom>
          <a:noFill/>
        </p:spPr>
        <p:txBody>
          <a:bodyPr wrap="square" rtlCol="0">
            <a:spAutoFit/>
          </a:bodyPr>
          <a:lstStyle/>
          <a:p>
            <a:pPr algn="ctr"/>
            <a:r>
              <a:rPr lang="en-US" sz="1200" spc="300">
                <a:solidFill>
                  <a:srgbClr val="F17E61"/>
                </a:solidFill>
                <a:latin typeface="Montserrat Medium" pitchFamily="2" charset="77"/>
              </a:rPr>
              <a:t>CONTACT PRIVI TODAY</a:t>
            </a:r>
          </a:p>
        </p:txBody>
      </p:sp>
      <p:sp>
        <p:nvSpPr>
          <p:cNvPr id="16" name="Rectangle 15">
            <a:hlinkClick r:id="rId5"/>
            <a:extLst>
              <a:ext uri="{FF2B5EF4-FFF2-40B4-BE49-F238E27FC236}">
                <a16:creationId xmlns:a16="http://schemas.microsoft.com/office/drawing/2014/main" id="{412ABB53-E4D4-88BB-2F9C-1071E49922CC}"/>
              </a:ext>
            </a:extLst>
          </p:cNvPr>
          <p:cNvSpPr/>
          <p:nvPr/>
        </p:nvSpPr>
        <p:spPr>
          <a:xfrm>
            <a:off x="2099300" y="4006105"/>
            <a:ext cx="3739119" cy="558638"/>
          </a:xfrm>
          <a:prstGeom prst="rect">
            <a:avLst/>
          </a:prstGeom>
          <a:noFill/>
          <a:ln w="19050">
            <a:solidFill>
              <a:srgbClr val="F17E6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Calibri"/>
            </a:endParaRPr>
          </a:p>
        </p:txBody>
      </p:sp>
      <p:sp>
        <p:nvSpPr>
          <p:cNvPr id="18" name="TextBox 17">
            <a:extLst>
              <a:ext uri="{FF2B5EF4-FFF2-40B4-BE49-F238E27FC236}">
                <a16:creationId xmlns:a16="http://schemas.microsoft.com/office/drawing/2014/main" id="{8C9BC8D6-7032-F366-D1E1-408CEB6AD187}"/>
              </a:ext>
            </a:extLst>
          </p:cNvPr>
          <p:cNvSpPr txBox="1"/>
          <p:nvPr/>
        </p:nvSpPr>
        <p:spPr>
          <a:xfrm>
            <a:off x="6967119" y="4090032"/>
            <a:ext cx="2721956" cy="369332"/>
          </a:xfrm>
          <a:prstGeom prst="rect">
            <a:avLst/>
          </a:prstGeom>
          <a:noFill/>
        </p:spPr>
        <p:txBody>
          <a:bodyPr wrap="square">
            <a:spAutoFit/>
          </a:bodyPr>
          <a:lstStyle/>
          <a:p>
            <a:pPr algn="ctr"/>
            <a:r>
              <a:rPr lang="en-US" sz="1800">
                <a:latin typeface="Montserrat" pitchFamily="2" charset="77"/>
              </a:rPr>
              <a:t>866.774.2409</a:t>
            </a:r>
            <a:endParaRPr lang="en-US"/>
          </a:p>
        </p:txBody>
      </p:sp>
      <p:sp>
        <p:nvSpPr>
          <p:cNvPr id="9" name="Rectangle 8">
            <a:hlinkClick r:id="rId5"/>
            <a:extLst>
              <a:ext uri="{FF2B5EF4-FFF2-40B4-BE49-F238E27FC236}">
                <a16:creationId xmlns:a16="http://schemas.microsoft.com/office/drawing/2014/main" id="{F8E16321-B201-5F11-00AF-4641F8FBC372}"/>
              </a:ext>
            </a:extLst>
          </p:cNvPr>
          <p:cNvSpPr/>
          <p:nvPr/>
        </p:nvSpPr>
        <p:spPr>
          <a:xfrm>
            <a:off x="6457939" y="3995945"/>
            <a:ext cx="3739119" cy="558638"/>
          </a:xfrm>
          <a:prstGeom prst="rect">
            <a:avLst/>
          </a:prstGeom>
          <a:noFill/>
          <a:ln w="19050">
            <a:solidFill>
              <a:srgbClr val="F17E6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Calibri"/>
            </a:endParaRPr>
          </a:p>
        </p:txBody>
      </p:sp>
    </p:spTree>
    <p:extLst>
      <p:ext uri="{BB962C8B-B14F-4D97-AF65-F5344CB8AC3E}">
        <p14:creationId xmlns:p14="http://schemas.microsoft.com/office/powerpoint/2010/main" val="10730184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PatientFi Final">
      <a:dk1>
        <a:srgbClr val="233747"/>
      </a:dk1>
      <a:lt1>
        <a:srgbClr val="FFFFFF"/>
      </a:lt1>
      <a:dk2>
        <a:srgbClr val="243648"/>
      </a:dk2>
      <a:lt2>
        <a:srgbClr val="E1F8F3"/>
      </a:lt2>
      <a:accent1>
        <a:srgbClr val="F3F4F3"/>
      </a:accent1>
      <a:accent2>
        <a:srgbClr val="29DAC2"/>
      </a:accent2>
      <a:accent3>
        <a:srgbClr val="F17C61"/>
      </a:accent3>
      <a:accent4>
        <a:srgbClr val="60B0FB"/>
      </a:accent4>
      <a:accent5>
        <a:srgbClr val="F79C36"/>
      </a:accent5>
      <a:accent6>
        <a:srgbClr val="E3E5E6"/>
      </a:accent6>
      <a:hlink>
        <a:srgbClr val="243648"/>
      </a:hlink>
      <a:folHlink>
        <a:srgbClr val="E1F9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33E4CDD4931548A091155CD704B874" ma:contentTypeVersion="16" ma:contentTypeDescription="Create a new document." ma:contentTypeScope="" ma:versionID="c5cda75fdb1d6d712650ce85b690d16a">
  <xsd:schema xmlns:xsd="http://www.w3.org/2001/XMLSchema" xmlns:xs="http://www.w3.org/2001/XMLSchema" xmlns:p="http://schemas.microsoft.com/office/2006/metadata/properties" xmlns:ns2="aa4333f5-d176-4295-9a0a-76cbf1169d14" xmlns:ns3="271deba3-eebe-4ea2-b138-589785bf02bf" targetNamespace="http://schemas.microsoft.com/office/2006/metadata/properties" ma:root="true" ma:fieldsID="ccbf7209c4299fe102fe4aa0878f7f58" ns2:_="" ns3:_="">
    <xsd:import namespace="aa4333f5-d176-4295-9a0a-76cbf1169d14"/>
    <xsd:import namespace="271deba3-eebe-4ea2-b138-589785bf02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4333f5-d176-4295-9a0a-76cbf1169d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cd559f9-8609-40bc-9352-d8d1dae7b6b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71deba3-eebe-4ea2-b138-589785bf02b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384bbdf-6095-4d82-af46-5f284501c509}" ma:internalName="TaxCatchAll" ma:showField="CatchAllData" ma:web="271deba3-eebe-4ea2-b138-589785bf02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4333f5-d176-4295-9a0a-76cbf1169d14">
      <Terms xmlns="http://schemas.microsoft.com/office/infopath/2007/PartnerControls"/>
    </lcf76f155ced4ddcb4097134ff3c332f>
    <TaxCatchAll xmlns="271deba3-eebe-4ea2-b138-589785bf02bf" xsi:nil="true"/>
    <SharedWithUsers xmlns="271deba3-eebe-4ea2-b138-589785bf02bf">
      <UserInfo>
        <DisplayName>Sarah Epstein</DisplayName>
        <AccountId>25</AccountId>
        <AccountType/>
      </UserInfo>
      <UserInfo>
        <DisplayName>Linda Huynh</DisplayName>
        <AccountId>27</AccountId>
        <AccountType/>
      </UserInfo>
    </SharedWithUsers>
  </documentManagement>
</p:properties>
</file>

<file path=customXml/itemProps1.xml><?xml version="1.0" encoding="utf-8"?>
<ds:datastoreItem xmlns:ds="http://schemas.openxmlformats.org/officeDocument/2006/customXml" ds:itemID="{0B9F5F29-7765-4BC4-A286-F76ED7F61F72}">
  <ds:schemaRefs>
    <ds:schemaRef ds:uri="http://schemas.microsoft.com/sharepoint/v3/contenttype/forms"/>
  </ds:schemaRefs>
</ds:datastoreItem>
</file>

<file path=customXml/itemProps2.xml><?xml version="1.0" encoding="utf-8"?>
<ds:datastoreItem xmlns:ds="http://schemas.openxmlformats.org/officeDocument/2006/customXml" ds:itemID="{7C79C8FC-255D-4BB5-BF6A-A18F951F5D17}">
  <ds:schemaRefs>
    <ds:schemaRef ds:uri="271deba3-eebe-4ea2-b138-589785bf02bf"/>
    <ds:schemaRef ds:uri="aa4333f5-d176-4295-9a0a-76cbf1169d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452BAFF-5757-417F-88B8-0FC8F397594F}">
  <ds:schemaRefs>
    <ds:schemaRef ds:uri="271deba3-eebe-4ea2-b138-589785bf02bf"/>
    <ds:schemaRef ds:uri="aa4333f5-d176-4295-9a0a-76cbf1169d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6</TotalTime>
  <Words>646</Words>
  <Application>Microsoft Macintosh PowerPoint</Application>
  <PresentationFormat>Widescreen</PresentationFormat>
  <Paragraphs>89</Paragraphs>
  <Slides>9</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AvenirNext LT Pro Light</vt:lpstr>
      <vt:lpstr>Calibri</vt:lpstr>
      <vt:lpstr>Calibri Light</vt:lpstr>
      <vt:lpstr>Montserrat</vt:lpstr>
      <vt:lpstr>Montserrat ExtraLight</vt:lpstr>
      <vt:lpstr>Montserrat Light</vt:lpstr>
      <vt:lpstr>Montserrat Medium</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Katie Hernandez</cp:lastModifiedBy>
  <cp:revision>101</cp:revision>
  <dcterms:created xsi:type="dcterms:W3CDTF">2023-02-24T20:22:37Z</dcterms:created>
  <dcterms:modified xsi:type="dcterms:W3CDTF">2024-03-08T17:25:39Z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0x0101004C33E4CDD4931548A091155CD704B874</vt:lpwstr>
  </property>
  <property fmtid="{D5CDD505-2E9C-101B-9397-08002B2CF9AE}" pid="3" name="MediaServiceImageTags">
    <vt:lpwstr/>
  </property>
</Properties>
</file>